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034" r:id="rId1"/>
    <p:sldMasterId id="2147486588" r:id="rId2"/>
    <p:sldMasterId id="2147487274" r:id="rId3"/>
    <p:sldMasterId id="2147487411" r:id="rId4"/>
    <p:sldMasterId id="2147487515" r:id="rId5"/>
    <p:sldMasterId id="2147487624" r:id="rId6"/>
  </p:sldMasterIdLst>
  <p:notesMasterIdLst>
    <p:notesMasterId r:id="rId15"/>
  </p:notesMasterIdLst>
  <p:handoutMasterIdLst>
    <p:handoutMasterId r:id="rId16"/>
  </p:handoutMasterIdLst>
  <p:sldIdLst>
    <p:sldId id="2878" r:id="rId7"/>
    <p:sldId id="2892" r:id="rId8"/>
    <p:sldId id="2896" r:id="rId9"/>
    <p:sldId id="2893" r:id="rId10"/>
    <p:sldId id="2894" r:id="rId11"/>
    <p:sldId id="2897" r:id="rId12"/>
    <p:sldId id="2895" r:id="rId13"/>
    <p:sldId id="2898" r:id="rId14"/>
  </p:sldIdLst>
  <p:sldSz cx="10287000" cy="6858000" type="35mm"/>
  <p:notesSz cx="7102475" cy="89916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691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382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073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762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4538" algn="l" defTabSz="91382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1448" algn="l" defTabSz="91382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198352" algn="l" defTabSz="91382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5258" algn="l" defTabSz="91382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C. Winters" initials="KCW" lastIdx="5" clrIdx="0">
    <p:extLst>
      <p:ext uri="{19B8F6BF-5375-455C-9EA6-DF929625EA0E}">
        <p15:presenceInfo xmlns:p15="http://schemas.microsoft.com/office/powerpoint/2012/main" userId="S-1-5-21-1516590380-2652822245-3968149245-8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FF6600"/>
    <a:srgbClr val="FFCC66"/>
    <a:srgbClr val="FF3300"/>
    <a:srgbClr val="0000FF"/>
    <a:srgbClr val="008080"/>
    <a:srgbClr val="006666"/>
    <a:srgbClr val="808000"/>
    <a:srgbClr val="FF6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6111" autoAdjust="0"/>
  </p:normalViewPr>
  <p:slideViewPr>
    <p:cSldViewPr>
      <p:cViewPr varScale="1">
        <p:scale>
          <a:sx n="88" d="100"/>
          <a:sy n="88" d="100"/>
        </p:scale>
        <p:origin x="96" y="22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6575181-9B4A-46D8-BFE5-6EA754122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5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2350" y="674688"/>
            <a:ext cx="5057775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3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3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CB5758-097A-47CC-B93B-C9EE0661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24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9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8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73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6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538" algn="l" defTabSz="913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48" algn="l" defTabSz="913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52" algn="l" defTabSz="913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58" algn="l" defTabSz="913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>
            <a:extLst>
              <a:ext uri="{FF2B5EF4-FFF2-40B4-BE49-F238E27FC236}">
                <a16:creationId xmlns:a16="http://schemas.microsoft.com/office/drawing/2014/main" id="{F16BC58A-0B3D-4335-8D00-690CA8636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5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161">
              <a:defRPr/>
            </a:pPr>
            <a:r>
              <a:rPr lang="en-US" i="0" baseline="0" dirty="0"/>
              <a:t>U of Penn researcher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FC55B-4038-44B5-8518-AE75693D9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6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161">
              <a:defRPr/>
            </a:pPr>
            <a:r>
              <a:rPr lang="en-US" i="0" baseline="0" dirty="0"/>
              <a:t>How the brain can get addicted to cocaine.  Same principles apply for THC.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FC55B-4038-44B5-8518-AE75693D9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1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161">
              <a:defRPr/>
            </a:pPr>
            <a:r>
              <a:rPr lang="en-US" i="1" baseline="0" dirty="0"/>
              <a:t>Sarah Jayne Blakemore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FC55B-4038-44B5-8518-AE75693D9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45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>
            <a:extLst>
              <a:ext uri="{FF2B5EF4-FFF2-40B4-BE49-F238E27FC236}">
                <a16:creationId xmlns:a16="http://schemas.microsoft.com/office/drawing/2014/main" id="{F16BC58A-0B3D-4335-8D00-690CA8636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1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>
            <a:extLst>
              <a:ext uri="{FF2B5EF4-FFF2-40B4-BE49-F238E27FC236}">
                <a16:creationId xmlns:a16="http://schemas.microsoft.com/office/drawing/2014/main" id="{F16BC58A-0B3D-4335-8D00-690CA8636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5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>
            <a:extLst>
              <a:ext uri="{FF2B5EF4-FFF2-40B4-BE49-F238E27FC236}">
                <a16:creationId xmlns:a16="http://schemas.microsoft.com/office/drawing/2014/main" id="{F16BC58A-0B3D-4335-8D00-690CA8636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44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>
            <a:extLst>
              <a:ext uri="{FF2B5EF4-FFF2-40B4-BE49-F238E27FC236}">
                <a16:creationId xmlns:a16="http://schemas.microsoft.com/office/drawing/2014/main" id="{F16BC58A-0B3D-4335-8D00-690CA8636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02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9384" y="1095911"/>
            <a:ext cx="2715768" cy="19338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84549"/>
            <a:ext cx="10287000" cy="31735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417" y="4162000"/>
            <a:ext cx="8872538" cy="1107996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4000" b="1" spc="-1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11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17" y="5418785"/>
            <a:ext cx="8872538" cy="246221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>
            <a:lvl1pPr marL="0" indent="0">
              <a:buNone/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defTabSz="457110">
              <a:spcAft>
                <a:spcPts val="400"/>
              </a:spcAft>
            </a:pPr>
            <a:r>
              <a:rPr lang="en-US" dirty="0"/>
              <a:t>Click to edit Master text styles</a:t>
            </a:r>
          </a:p>
        </p:txBody>
      </p:sp>
      <p:pic>
        <p:nvPicPr>
          <p:cNvPr id="6" name="Picture 5" descr="Hazelden Publishing logo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876045"/>
            <a:ext cx="2486025" cy="69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34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head,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720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8753" y="1690737"/>
            <a:ext cx="4185095" cy="363148"/>
          </a:xfrm>
          <a:solidFill>
            <a:schemeClr val="tx2"/>
          </a:solidFill>
        </p:spPr>
        <p:txBody>
          <a:bodyPr wrap="square" lIns="73138" tIns="73138" rIns="73138" bIns="73138" rtlCol="0" anchor="ctr" anchorCtr="0">
            <a:spAutoFit/>
          </a:bodyPr>
          <a:lstStyle>
            <a:lvl1pPr marL="0" indent="0" algn="l">
              <a:buNone/>
              <a:defRPr lang="en-US" sz="1400" b="1" smtClean="0">
                <a:solidFill>
                  <a:schemeClr val="bg1"/>
                </a:solidFill>
              </a:defRPr>
            </a:lvl1pPr>
            <a:lvl2pPr marL="28728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801526" indent="0">
              <a:buNone/>
              <a:defRPr lang="en-US" sz="1800" smtClean="0">
                <a:solidFill>
                  <a:schemeClr val="tx1"/>
                </a:solidFill>
              </a:defRPr>
            </a:lvl3pPr>
            <a:lvl4pPr marL="1253874" indent="0">
              <a:buNone/>
              <a:defRPr lang="en-US" sz="1800" smtClean="0">
                <a:solidFill>
                  <a:schemeClr val="tx1"/>
                </a:solidFill>
              </a:defRPr>
            </a:lvl4pPr>
            <a:lvl5pPr marL="1715744" indent="0">
              <a:buNone/>
              <a:defRPr lang="en-US" sz="1800">
                <a:solidFill>
                  <a:schemeClr val="tx1"/>
                </a:solidFill>
              </a:defRPr>
            </a:lvl5pPr>
          </a:lstStyle>
          <a:p>
            <a:pPr marL="0" lvl="0" defTabSz="45711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41318" y="1690737"/>
            <a:ext cx="4185095" cy="363148"/>
          </a:xfrm>
          <a:solidFill>
            <a:schemeClr val="tx2"/>
          </a:solidFill>
        </p:spPr>
        <p:txBody>
          <a:bodyPr wrap="square" lIns="73138" tIns="73138" rIns="73138" bIns="73138" rtlCol="0" anchor="ctr" anchorCtr="0">
            <a:spAutoFit/>
          </a:bodyPr>
          <a:lstStyle>
            <a:lvl1pPr marL="0" indent="0" algn="l">
              <a:buNone/>
              <a:defRPr lang="en-US" sz="1400" b="1" smtClean="0">
                <a:solidFill>
                  <a:schemeClr val="bg1"/>
                </a:solidFill>
              </a:defRPr>
            </a:lvl1pPr>
            <a:lvl2pPr marL="28728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801526" indent="0">
              <a:buNone/>
              <a:defRPr lang="en-US" sz="1800" smtClean="0">
                <a:solidFill>
                  <a:schemeClr val="tx1"/>
                </a:solidFill>
              </a:defRPr>
            </a:lvl3pPr>
            <a:lvl4pPr marL="1253874" indent="0">
              <a:buNone/>
              <a:defRPr lang="en-US" sz="1800" smtClean="0">
                <a:solidFill>
                  <a:schemeClr val="tx1"/>
                </a:solidFill>
              </a:defRPr>
            </a:lvl4pPr>
            <a:lvl5pPr marL="1715744" indent="0">
              <a:buNone/>
              <a:defRPr lang="en-US" sz="1800">
                <a:solidFill>
                  <a:schemeClr val="tx1"/>
                </a:solidFill>
              </a:defRPr>
            </a:lvl5pPr>
          </a:lstStyle>
          <a:p>
            <a:pPr marL="0" lvl="0" defTabSz="45711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28753" y="2199521"/>
            <a:ext cx="4185095" cy="388022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841318" y="2199521"/>
            <a:ext cx="4185095" cy="388022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1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885968"/>
            <a:ext cx="9201150" cy="417195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A59391-82D5-466B-9D68-310073459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BC22FE-0C58-4683-9914-CEB5E8C10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BA03EA-DF9D-4BD5-98E8-2F834BC92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8651-A09F-4044-A392-09895BF35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757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474" y="1885968"/>
            <a:ext cx="4524375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1198" y="1886189"/>
            <a:ext cx="4524375" cy="2009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1198" y="4048341"/>
            <a:ext cx="4524375" cy="2009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748F9D-EA36-42C8-B5ED-7344C27AC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D741F1-A853-41B2-BFE8-76E956944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EF4719E-3D77-45B6-B65C-AA3E77267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3200A-750B-4372-86F2-EB775FDFF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22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474" y="1885968"/>
            <a:ext cx="4524375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91198" y="1885968"/>
            <a:ext cx="4524375" cy="417195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3B8EB-BDEA-43B9-9634-93A52CDDC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AE6E5-4DE8-404A-9B60-4ED7BBACE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9B0DF-B738-4DD6-AD28-6022A6567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DCE8-54FE-4FE0-A848-7600ABA9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269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565" y="1932680"/>
            <a:ext cx="8535761" cy="431573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400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8677" y="1691640"/>
            <a:ext cx="92815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89" y="6378388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66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2" y="2281073"/>
            <a:ext cx="8872538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400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14" y="1627593"/>
            <a:ext cx="3931282" cy="2769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="1" dirty="0">
                <a:solidFill>
                  <a:schemeClr val="tx2"/>
                </a:solidFill>
              </a:defRPr>
            </a:lvl1pPr>
          </a:lstStyle>
          <a:p>
            <a:pPr marL="0" lvl="0" indent="0" defTabSz="457110"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22" y="2027679"/>
            <a:ext cx="92815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0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 w Revers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2" y="2281073"/>
            <a:ext cx="8872538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400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799" y="1627575"/>
            <a:ext cx="5143500" cy="400073"/>
          </a:xfrm>
          <a:solidFill>
            <a:schemeClr val="tx2"/>
          </a:solidFill>
        </p:spPr>
        <p:txBody>
          <a:bodyPr wrap="square" lIns="137130" tIns="91422" rIns="91422" bIns="91422" rtlCol="0">
            <a:spAutoFit/>
          </a:bodyPr>
          <a:lstStyle>
            <a:lvl1pPr marL="0" indent="0">
              <a:buNone/>
              <a:defRPr lang="en-US" sz="1400" b="1" dirty="0">
                <a:solidFill>
                  <a:schemeClr val="bg1"/>
                </a:solidFill>
              </a:defRPr>
            </a:lvl1pPr>
          </a:lstStyle>
          <a:p>
            <a:pPr marL="0" lvl="0" defTabSz="45711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22" y="2027679"/>
            <a:ext cx="92815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22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18" y="2057413"/>
            <a:ext cx="3787029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685816" y="2057429"/>
            <a:ext cx="5273874" cy="38671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Insert chart, after insertion, select chart and assign black or grey as font color (all text will become black or grey)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11" y="1688045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96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089" y="2281073"/>
            <a:ext cx="3787029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14" y="1627593"/>
            <a:ext cx="3931282" cy="2769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="1" dirty="0">
                <a:solidFill>
                  <a:schemeClr val="tx2"/>
                </a:solidFill>
              </a:defRPr>
            </a:lvl1pPr>
          </a:lstStyle>
          <a:p>
            <a:pPr marL="0" lvl="0" indent="0" defTabSz="457110"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11" y="2027679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685816" y="2281303"/>
            <a:ext cx="5273874" cy="38671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Insert chart, after insertion, select chart and assign black or grey as font color (all text will become black or grey)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4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 w Revers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089" y="2281073"/>
            <a:ext cx="3787029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799" y="1627575"/>
            <a:ext cx="5143500" cy="400073"/>
          </a:xfrm>
          <a:solidFill>
            <a:schemeClr val="tx2"/>
          </a:solidFill>
        </p:spPr>
        <p:txBody>
          <a:bodyPr wrap="square" lIns="137130" tIns="91422" rIns="91422" bIns="91422" rtlCol="0">
            <a:spAutoFit/>
          </a:bodyPr>
          <a:lstStyle>
            <a:lvl1pPr marL="0" indent="0">
              <a:buNone/>
              <a:defRPr lang="en-US" sz="1400" b="1" dirty="0">
                <a:solidFill>
                  <a:schemeClr val="bg1"/>
                </a:solidFill>
              </a:defRPr>
            </a:lvl1pPr>
          </a:lstStyle>
          <a:p>
            <a:pPr marL="0" lvl="0" defTabSz="45711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11" y="2027679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685816" y="2281303"/>
            <a:ext cx="5273874" cy="38671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Insert chart, after insertion, select chart and assign black or grey as font color (all text will become black or grey)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85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679" y="2063320"/>
            <a:ext cx="4614454" cy="368434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517" y="1688045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3879" y="2057420"/>
            <a:ext cx="5107781" cy="3614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 may need to send the picture to back after inserting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8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679" y="2281040"/>
            <a:ext cx="4614454" cy="368434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14" y="1627593"/>
            <a:ext cx="3931282" cy="2769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="1" dirty="0">
                <a:solidFill>
                  <a:schemeClr val="tx2"/>
                </a:solidFill>
              </a:defRPr>
            </a:lvl1pPr>
          </a:lstStyle>
          <a:p>
            <a:pPr marL="0" lvl="0" indent="0" defTabSz="457110"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11" y="2027679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3879" y="2281251"/>
            <a:ext cx="5107781" cy="3614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 may need to send the picture to back after inserting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86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 w Revers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1627575"/>
            <a:ext cx="5143500" cy="400073"/>
          </a:xfrm>
          <a:solidFill>
            <a:schemeClr val="tx2"/>
          </a:solidFill>
        </p:spPr>
        <p:txBody>
          <a:bodyPr wrap="square" lIns="137130" tIns="91422" rIns="91422" bIns="91422" rtlCol="0">
            <a:spAutoFit/>
          </a:bodyPr>
          <a:lstStyle>
            <a:lvl1pPr marL="0" indent="0">
              <a:buNone/>
              <a:defRPr lang="en-US" sz="1400" b="1" dirty="0">
                <a:solidFill>
                  <a:schemeClr val="bg1"/>
                </a:solidFill>
              </a:defRPr>
            </a:lvl1pPr>
          </a:lstStyle>
          <a:p>
            <a:pPr marL="0" lvl="0" defTabSz="45711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11" y="2027679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3879" y="2281251"/>
            <a:ext cx="5107781" cy="3614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 may need to send the picture to back after inserting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29679" y="2281040"/>
            <a:ext cx="4614454" cy="368434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98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9384" y="1095911"/>
            <a:ext cx="2715768" cy="19338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84549"/>
            <a:ext cx="10287000" cy="31735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417" y="4162000"/>
            <a:ext cx="8872538" cy="1107996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4000" b="1" spc="-1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11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17" y="5418785"/>
            <a:ext cx="8872538" cy="246221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>
            <a:lvl1pPr marL="0" indent="0">
              <a:buNone/>
              <a:defRPr lang="en-US" sz="1600" dirty="0" smtClean="0">
                <a:solidFill>
                  <a:schemeClr val="tx2"/>
                </a:solidFill>
              </a:defRPr>
            </a:lvl1pPr>
          </a:lstStyle>
          <a:p>
            <a:pPr marL="0" lvl="0" defTabSz="457110">
              <a:spcAft>
                <a:spcPts val="400"/>
              </a:spcAft>
            </a:pPr>
            <a:r>
              <a:rPr lang="en-US" dirty="0"/>
              <a:t>Click to edit Master text styles</a:t>
            </a:r>
          </a:p>
        </p:txBody>
      </p:sp>
      <p:pic>
        <p:nvPicPr>
          <p:cNvPr id="6" name="Picture 5" descr="Hazelden Publishing logo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05" y="5914145"/>
            <a:ext cx="2486025" cy="69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365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87544"/>
            <a:ext cx="10287000" cy="4560887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/>
            </a:lvl1pPr>
          </a:lstStyle>
          <a:p>
            <a:r>
              <a:rPr lang="en-US" dirty="0"/>
              <a:t>You may need to send the </a:t>
            </a:r>
            <a:br>
              <a:rPr lang="en-US" dirty="0"/>
            </a:br>
            <a:r>
              <a:rPr lang="en-US" dirty="0"/>
              <a:t>picture to back after inserting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848" y="1687544"/>
            <a:ext cx="4967152" cy="4560887"/>
          </a:xfrm>
          <a:solidFill>
            <a:srgbClr val="FFFFFF">
              <a:alpha val="69804"/>
            </a:srgbClr>
          </a:solidFill>
        </p:spPr>
        <p:txBody>
          <a:bodyPr vert="horz" lIns="365687" tIns="365687" rIns="365687" bIns="365687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64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287000" cy="6248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You may need to send the picture to back after inserting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1384583"/>
            <a:ext cx="2697480" cy="286232"/>
          </a:xfrm>
          <a:solidFill>
            <a:schemeClr val="accent1"/>
          </a:solidFill>
        </p:spPr>
        <p:txBody>
          <a:bodyPr wrap="square" lIns="137130" tIns="91422" rIns="91422" bIns="54854" rtlCol="0">
            <a:noAutofit/>
          </a:bodyPr>
          <a:lstStyle>
            <a:lvl1pPr>
              <a:defRPr lang="en-US" sz="1000" b="1" dirty="0">
                <a:noFill/>
                <a:latin typeface="+mn-lt"/>
                <a:ea typeface="+mn-ea"/>
                <a:cs typeface="+mn-cs"/>
              </a:defRPr>
            </a:lvl1pPr>
          </a:lstStyle>
          <a:p>
            <a:pPr marL="0" lvl="0" defTabSz="45711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1670967"/>
            <a:ext cx="4432266" cy="2036307"/>
          </a:xfrm>
          <a:solidFill>
            <a:srgbClr val="000000">
              <a:alpha val="69804"/>
            </a:srgbClr>
          </a:solidFill>
        </p:spPr>
        <p:txBody>
          <a:bodyPr wrap="square" lIns="457110" tIns="365687" rIns="228554" bIns="365687">
            <a:spAutoFit/>
          </a:bodyPr>
          <a:lstStyle>
            <a:lvl1pPr marL="0" indent="0" algn="l" defTabSz="457110" rtl="0" eaLnBrk="1" latinLnBrk="0" hangingPunct="1">
              <a:spcBef>
                <a:spcPts val="900"/>
              </a:spcBef>
              <a:buNone/>
              <a:defRPr lang="en-US" sz="1800" b="1" kern="1200" cap="all" baseline="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>
              <a:spcBef>
                <a:spcPts val="900"/>
              </a:spcBef>
              <a:buNone/>
              <a:tabLst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22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328" indent="0" algn="l" defTabSz="91422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434" indent="0" algn="l" defTabSz="91422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05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Ph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287000" cy="6248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You may need to send the picture to back after inserting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1384583"/>
            <a:ext cx="2697480" cy="286232"/>
          </a:xfrm>
          <a:solidFill>
            <a:schemeClr val="accent1"/>
          </a:solidFill>
        </p:spPr>
        <p:txBody>
          <a:bodyPr wrap="square" lIns="137130" tIns="91422" rIns="91422" bIns="54854" rtlCol="0">
            <a:noAutofit/>
          </a:bodyPr>
          <a:lstStyle>
            <a:lvl1pPr>
              <a:defRPr lang="en-US" sz="1000" b="1" dirty="0">
                <a:noFill/>
                <a:latin typeface="+mn-lt"/>
                <a:ea typeface="+mn-ea"/>
                <a:cs typeface="+mn-cs"/>
              </a:defRPr>
            </a:lvl1pPr>
          </a:lstStyle>
          <a:p>
            <a:pPr marL="0" lvl="0" defTabSz="45711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1670967"/>
            <a:ext cx="4432266" cy="2036307"/>
          </a:xfrm>
          <a:solidFill>
            <a:srgbClr val="DDDDDD">
              <a:alpha val="69804"/>
            </a:srgbClr>
          </a:solidFill>
        </p:spPr>
        <p:txBody>
          <a:bodyPr vert="horz" wrap="square" lIns="457110" tIns="365687" rIns="228554" bIns="365687" rtlCol="0" anchor="t" anchorCtr="0">
            <a:spAutoFit/>
          </a:bodyPr>
          <a:lstStyle>
            <a:lvl1pPr>
              <a:defRPr lang="en-US" sz="1800" b="1" cap="all" baseline="0" dirty="0" smtClean="0">
                <a:latin typeface="Arial Black" panose="020B0A04020102020204" pitchFamily="34" charset="0"/>
              </a:defRPr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>
                <a:solidFill>
                  <a:schemeClr val="tx2"/>
                </a:solidFill>
              </a:defRPr>
            </a:lvl3pPr>
          </a:lstStyle>
          <a:p>
            <a:pPr marL="0" lvl="0" indent="0" defTabSz="457110">
              <a:buNone/>
            </a:pPr>
            <a:r>
              <a:rPr lang="en-US" dirty="0"/>
              <a:t>Click to edit Master text styles</a:t>
            </a:r>
          </a:p>
          <a:p>
            <a:pPr marL="0" lvl="1" indent="0">
              <a:spcBef>
                <a:spcPts val="900"/>
              </a:spcBef>
              <a:buNone/>
              <a:tabLst/>
            </a:pPr>
            <a:r>
              <a:rPr lang="en-US" dirty="0"/>
              <a:t>Second level</a:t>
            </a:r>
          </a:p>
          <a:p>
            <a:pPr marL="0" lvl="2" indent="0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72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2870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" y="153"/>
            <a:ext cx="3849599" cy="6248399"/>
          </a:xfrm>
          <a:solidFill>
            <a:srgbClr val="000000">
              <a:alpha val="69804"/>
            </a:srgbClr>
          </a:solidFill>
        </p:spPr>
        <p:txBody>
          <a:bodyPr vert="horz" lIns="594240" tIns="457110" rIns="182844" bIns="365687" rtlCol="0"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sz="2600" smtClean="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lang="en-US" sz="1400" smtClean="0"/>
            </a:lvl2pPr>
            <a:lvl3pPr>
              <a:spcAft>
                <a:spcPts val="300"/>
              </a:spcAft>
              <a:defRPr lang="en-US" sz="1200" smtClean="0"/>
            </a:lvl3pPr>
            <a:lvl4pPr>
              <a:spcAft>
                <a:spcPts val="300"/>
              </a:spcAft>
              <a:defRPr lang="en-US" sz="1200" smtClean="0"/>
            </a:lvl4pPr>
            <a:lvl5pPr>
              <a:spcAft>
                <a:spcPts val="300"/>
              </a:spcAft>
              <a:defRPr lang="en-US" sz="1200"/>
            </a:lvl5pPr>
          </a:lstStyle>
          <a:p>
            <a:pPr lvl="0">
              <a:spcAft>
                <a:spcPts val="600"/>
              </a:spcAft>
            </a:pPr>
            <a:r>
              <a:rPr lang="en-US" sz="2800" spc="-100" dirty="0">
                <a:solidFill>
                  <a:schemeClr val="bg2"/>
                </a:solidFill>
              </a:rPr>
              <a:t>For a callout or statistic use the lite green as an emphasis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861" y="4574402"/>
            <a:ext cx="3719645" cy="378529"/>
          </a:xfrm>
          <a:solidFill>
            <a:schemeClr val="accent1"/>
          </a:solidFill>
        </p:spPr>
        <p:txBody>
          <a:bodyPr wrap="square" lIns="137130" tIns="91422" rIns="91422" bIns="91422" rtlCol="0">
            <a:spAutoFit/>
          </a:bodyPr>
          <a:lstStyle>
            <a:lvl1pPr>
              <a:def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110"/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Ph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2870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" y="153"/>
            <a:ext cx="3849599" cy="6248399"/>
          </a:xfrm>
          <a:solidFill>
            <a:schemeClr val="bg1">
              <a:alpha val="69804"/>
            </a:schemeClr>
          </a:solidFill>
        </p:spPr>
        <p:txBody>
          <a:bodyPr vert="horz" lIns="594240" tIns="457110" rIns="182844" bIns="365687" rtlCol="0"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sz="2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300"/>
              </a:spcAft>
              <a:defRPr lang="en-US" sz="1400" smtClean="0"/>
            </a:lvl2pPr>
            <a:lvl3pPr>
              <a:spcAft>
                <a:spcPts val="300"/>
              </a:spcAft>
              <a:defRPr lang="en-US" sz="1200" smtClean="0"/>
            </a:lvl3pPr>
            <a:lvl4pPr>
              <a:spcAft>
                <a:spcPts val="300"/>
              </a:spcAft>
              <a:defRPr lang="en-US" sz="1200" smtClean="0"/>
            </a:lvl4pPr>
            <a:lvl5pPr>
              <a:spcAft>
                <a:spcPts val="300"/>
              </a:spcAft>
              <a:defRPr lang="en-US" sz="1200"/>
            </a:lvl5pPr>
          </a:lstStyle>
          <a:p>
            <a:pPr lvl="0">
              <a:spcAft>
                <a:spcPts val="600"/>
              </a:spcAft>
            </a:pPr>
            <a:r>
              <a:rPr lang="en-US" sz="2800" spc="-100" dirty="0">
                <a:solidFill>
                  <a:schemeClr val="bg2"/>
                </a:solidFill>
              </a:rPr>
              <a:t>For a callout or statistic use the lite green as an emphasis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861" y="4574402"/>
            <a:ext cx="3719645" cy="378529"/>
          </a:xfrm>
          <a:solidFill>
            <a:schemeClr val="accent1"/>
          </a:solidFill>
        </p:spPr>
        <p:txBody>
          <a:bodyPr wrap="square" lIns="137130" tIns="91422" rIns="91422" bIns="91422" rtlCol="0">
            <a:spAutoFit/>
          </a:bodyPr>
          <a:lstStyle>
            <a:lvl1pPr>
              <a:def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110"/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38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1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A w Revers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231" y="617828"/>
            <a:ext cx="9558338" cy="880201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2" y="2281073"/>
            <a:ext cx="8872538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7242" y="2027679"/>
            <a:ext cx="92815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707255" y="152"/>
            <a:ext cx="3932633" cy="276225"/>
          </a:xfrm>
          <a:prstGeom prst="rect">
            <a:avLst/>
          </a:prstGeom>
          <a:solidFill>
            <a:schemeClr val="accent1"/>
          </a:solidFill>
          <a:ln>
            <a:solidFill>
              <a:srgbClr val="BB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07247" y="1790705"/>
            <a:ext cx="3846908" cy="236979"/>
          </a:xfrm>
          <a:prstGeom prst="rect">
            <a:avLst/>
          </a:prstGeom>
          <a:solidFill>
            <a:srgbClr val="276681"/>
          </a:solidFill>
          <a:ln>
            <a:solidFill>
              <a:srgbClr val="276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81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6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2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353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2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6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030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353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56243" y="1427439"/>
            <a:ext cx="8658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rgbClr val="336600"/>
                </a:solidFill>
              </a:defRPr>
            </a:lvl1pPr>
            <a:lvl2pPr>
              <a:buClr>
                <a:srgbClr val="336600"/>
              </a:buClr>
              <a:defRPr>
                <a:solidFill>
                  <a:srgbClr val="336600"/>
                </a:solidFill>
              </a:defRPr>
            </a:lvl2pPr>
            <a:lvl3pPr>
              <a:defRPr>
                <a:solidFill>
                  <a:srgbClr val="336600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59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6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353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3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2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6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353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03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21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6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353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3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2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6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353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03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45"/>
            <a:ext cx="4776108" cy="52207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56" y="2695959"/>
            <a:ext cx="4986615" cy="1107996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4000" b="1" spc="-150" dirty="0">
                <a:latin typeface="+mn-lt"/>
                <a:ea typeface="+mn-ea"/>
                <a:cs typeface="+mn-cs"/>
              </a:defRPr>
            </a:lvl1pPr>
          </a:lstStyle>
          <a:p>
            <a:pPr marL="0" lvl="0" defTabSz="45711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0" y="4001935"/>
            <a:ext cx="4971308" cy="276999"/>
          </a:xfrm>
          <a:noFill/>
        </p:spPr>
        <p:txBody>
          <a:bodyPr wrap="square" lIns="0" tIns="0" rIns="0" bIns="0" rtlCol="0"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tx2"/>
                </a:solidFill>
              </a:defRPr>
            </a:lvl1pPr>
          </a:lstStyle>
          <a:p>
            <a:pPr marL="0" lvl="0" defTabSz="457110">
              <a:spcBef>
                <a:spcPts val="60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143501" y="57"/>
            <a:ext cx="2276611" cy="209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776133" y="49"/>
            <a:ext cx="100326" cy="5212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5082" y="2678055"/>
            <a:ext cx="482627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2031560" y="4107377"/>
            <a:ext cx="276963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067861" y="2686779"/>
            <a:ext cx="0" cy="252531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5220763"/>
            <a:ext cx="10287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188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0287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287" y="6053328"/>
            <a:ext cx="253060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4046" y="6044184"/>
            <a:ext cx="763295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57475" y="4038600"/>
            <a:ext cx="7286625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57475" y="6050037"/>
            <a:ext cx="7543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194">
                <a:solidFill>
                  <a:srgbClr val="FFFFFF"/>
                </a:solidFill>
              </a:defRPr>
            </a:lvl1pPr>
            <a:lvl2pPr marL="385785" indent="0" algn="ctr">
              <a:buNone/>
            </a:lvl2pPr>
            <a:lvl3pPr marL="771571" indent="0" algn="ctr">
              <a:buNone/>
            </a:lvl3pPr>
            <a:lvl4pPr marL="1157356" indent="0" algn="ctr">
              <a:buNone/>
            </a:lvl4pPr>
            <a:lvl5pPr marL="1543141" indent="0" algn="ctr">
              <a:buNone/>
            </a:lvl5pPr>
            <a:lvl6pPr marL="1928927" indent="0" algn="ctr">
              <a:buNone/>
            </a:lvl6pPr>
            <a:lvl7pPr marL="2314712" indent="0" algn="ctr">
              <a:buNone/>
            </a:lvl7pPr>
            <a:lvl8pPr marL="2700498" indent="0" algn="ctr">
              <a:buNone/>
            </a:lvl8pPr>
            <a:lvl9pPr marL="3086283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725" y="6068699"/>
            <a:ext cx="2314575" cy="685800"/>
          </a:xfrm>
        </p:spPr>
        <p:txBody>
          <a:bodyPr>
            <a:noAutofit/>
          </a:bodyPr>
          <a:lstStyle>
            <a:lvl1pPr algn="ctr">
              <a:defRPr sz="1688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latin typeface="Tw Cen MT"/>
              </a:rPr>
              <a:pPr/>
              <a:t>3/8/2023</a:t>
            </a:fld>
            <a:endParaRPr lang="en-US" dirty="0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346067" y="236540"/>
            <a:ext cx="6600825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C6E7FC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001125" y="228600"/>
            <a:ext cx="94297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C6E7FC"/>
                </a:solidFill>
                <a:latin typeface="Tw Cen MT"/>
              </a:rPr>
              <a:pPr/>
              <a:t>‹#›</a:t>
            </a:fld>
            <a:endParaRPr lang="en-US" dirty="0">
              <a:solidFill>
                <a:srgbClr val="C6E7FC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28742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9" y="228600"/>
            <a:ext cx="9172575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073E87"/>
                </a:solidFill>
                <a:latin typeface="Tw Cen MT"/>
              </a:rPr>
              <a:pPr/>
              <a:t>3/8/2023</a:t>
            </a:fld>
            <a:endParaRPr lang="en-US" dirty="0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9229" y="1600200"/>
            <a:ext cx="9172575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35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1" y="2743200"/>
            <a:ext cx="8013502" cy="1673225"/>
          </a:xfrm>
        </p:spPr>
        <p:txBody>
          <a:bodyPr anchor="t"/>
          <a:lstStyle>
            <a:lvl1pPr marL="0" indent="0">
              <a:buNone/>
              <a:defRPr sz="2363">
                <a:solidFill>
                  <a:schemeClr val="tx2"/>
                </a:solidFill>
              </a:defRPr>
            </a:lvl1pPr>
            <a:lvl2pPr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0287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57325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3050" y="1600200"/>
            <a:ext cx="874395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1600200"/>
            <a:ext cx="8572500" cy="990600"/>
          </a:xfrm>
        </p:spPr>
        <p:txBody>
          <a:bodyPr/>
          <a:lstStyle>
            <a:lvl1pPr algn="l">
              <a:buNone/>
              <a:defRPr sz="3713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073E87"/>
                </a:solidFill>
                <a:latin typeface="Tw Cen MT"/>
              </a:rPr>
              <a:pPr/>
              <a:t>3/8/2023</a:t>
            </a:fld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57325" cy="701676"/>
          </a:xfrm>
        </p:spPr>
        <p:txBody>
          <a:bodyPr>
            <a:noAutofit/>
          </a:bodyPr>
          <a:lstStyle>
            <a:lvl1pPr>
              <a:defRPr sz="2025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82619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589567"/>
            <a:ext cx="4371975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50514" y="1589567"/>
            <a:ext cx="4371975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073E87"/>
                </a:solidFill>
                <a:latin typeface="Tw Cen MT"/>
              </a:rPr>
              <a:pPr/>
              <a:t>3/8/2023</a:t>
            </a:fld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073E87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58842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73050"/>
            <a:ext cx="9172575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5800" y="2438400"/>
            <a:ext cx="4371975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400675" y="2438400"/>
            <a:ext cx="4371975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073E87"/>
                </a:solidFill>
                <a:latin typeface="Tw Cen MT"/>
              </a:rPr>
              <a:pPr/>
              <a:t>3/8/2023</a:t>
            </a:fld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85800" y="1752600"/>
            <a:ext cx="4371975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688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400675" y="1752600"/>
            <a:ext cx="4371975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688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669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073E87"/>
                </a:solidFill>
                <a:latin typeface="Tw Cen MT"/>
              </a:rPr>
              <a:pPr/>
              <a:t>3/8/2023</a:t>
            </a:fld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32832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073E87"/>
                </a:solidFill>
                <a:latin typeface="Tw Cen MT"/>
              </a:rPr>
              <a:pPr/>
              <a:t>3/8/2023</a:t>
            </a:fld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0007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073E87"/>
                </a:solidFill>
                <a:latin typeface="Tw Cen MT"/>
              </a:rPr>
              <a:pPr/>
              <a:t>‹#›</a:t>
            </a:fld>
            <a:endParaRPr lang="en-US" dirty="0">
              <a:solidFill>
                <a:srgbClr val="073E87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37842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9086850" cy="869950"/>
          </a:xfrm>
        </p:spPr>
        <p:txBody>
          <a:bodyPr anchor="ctr"/>
          <a:lstStyle>
            <a:lvl1pPr algn="l">
              <a:buNone/>
              <a:defRPr sz="3713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073E87"/>
                </a:solidFill>
                <a:latin typeface="Tw Cen MT"/>
              </a:rPr>
              <a:pPr/>
              <a:t>3/8/2023</a:t>
            </a:fld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752600"/>
            <a:ext cx="1800225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844"/>
              </a:spcAft>
              <a:buNone/>
              <a:defRPr sz="1519"/>
            </a:lvl1pPr>
            <a:lvl2pPr>
              <a:buNone/>
              <a:defRPr sz="1013"/>
            </a:lvl2pPr>
            <a:lvl3pPr>
              <a:buNone/>
              <a:defRPr sz="844"/>
            </a:lvl3pPr>
            <a:lvl4pPr>
              <a:buNone/>
              <a:defRPr sz="759"/>
            </a:lvl4pPr>
            <a:lvl5pPr>
              <a:buNone/>
              <a:defRPr sz="759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57475" y="1752600"/>
            <a:ext cx="72009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6998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225" y="5486400"/>
            <a:ext cx="8229600" cy="685800"/>
          </a:xfrm>
        </p:spPr>
        <p:txBody>
          <a:bodyPr/>
          <a:lstStyle>
            <a:lvl1pPr marL="0" indent="0">
              <a:buFontTx/>
              <a:buNone/>
              <a:defRPr sz="1434"/>
            </a:lvl1pPr>
            <a:lvl2pPr>
              <a:buFontTx/>
              <a:buNone/>
              <a:defRPr sz="1013"/>
            </a:lvl2pPr>
            <a:lvl3pPr>
              <a:buFontTx/>
              <a:buNone/>
              <a:defRPr sz="844"/>
            </a:lvl3pPr>
            <a:lvl4pPr>
              <a:buFontTx/>
              <a:buNone/>
              <a:defRPr sz="759"/>
            </a:lvl4pPr>
            <a:lvl5pPr>
              <a:buFontTx/>
              <a:buNone/>
              <a:defRPr sz="759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10287" y="4572000"/>
            <a:ext cx="10287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287" y="4663440"/>
            <a:ext cx="16459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8503" y="4654296"/>
            <a:ext cx="8548497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4648200"/>
            <a:ext cx="8229600" cy="685800"/>
          </a:xfrm>
        </p:spPr>
        <p:txBody>
          <a:bodyPr anchor="ctr"/>
          <a:lstStyle>
            <a:lvl1pPr algn="l">
              <a:buNone/>
              <a:defRPr sz="2363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628775" y="0"/>
            <a:ext cx="113157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029450" y="6248402"/>
            <a:ext cx="3000375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073E87"/>
                </a:solidFill>
                <a:latin typeface="Tw Cen MT"/>
              </a:rPr>
              <a:pPr/>
              <a:t>3/8/2023</a:t>
            </a:fld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628775" cy="663578"/>
          </a:xfrm>
        </p:spPr>
        <p:txBody>
          <a:bodyPr rtlCol="0"/>
          <a:lstStyle>
            <a:lvl1pPr>
              <a:defRPr sz="2363"/>
            </a:lvl1pPr>
          </a:lstStyle>
          <a:p>
            <a:fld id="{F0C94032-CD4C-4C25-B0C2-CEC720522D9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800225" y="6248208"/>
            <a:ext cx="5143500" cy="365125"/>
          </a:xfrm>
        </p:spPr>
        <p:txBody>
          <a:bodyPr rtlCol="0"/>
          <a:lstStyle/>
          <a:p>
            <a:endParaRPr lang="en-US" dirty="0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648" y="0"/>
            <a:ext cx="853135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700"/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28569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073E87"/>
                </a:solidFill>
                <a:latin typeface="Tw Cen MT"/>
              </a:rPr>
              <a:pPr/>
              <a:t>3/8/2023</a:t>
            </a:fld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572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20815"/>
            <a:ext cx="10287000" cy="163723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45"/>
            <a:ext cx="4776108" cy="52207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56" y="2695959"/>
            <a:ext cx="4986615" cy="1107996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4000" b="1" spc="-150" dirty="0">
                <a:latin typeface="+mn-lt"/>
                <a:ea typeface="+mn-ea"/>
                <a:cs typeface="+mn-cs"/>
              </a:defRPr>
            </a:lvl1pPr>
          </a:lstStyle>
          <a:p>
            <a:pPr marL="0" lvl="0" defTabSz="45711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0" y="4001935"/>
            <a:ext cx="4971308" cy="276999"/>
          </a:xfrm>
          <a:noFill/>
        </p:spPr>
        <p:txBody>
          <a:bodyPr wrap="square" lIns="0" tIns="0" rIns="0" bIns="0" rtlCol="0"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</a:defRPr>
            </a:lvl1pPr>
          </a:lstStyle>
          <a:p>
            <a:pPr marL="0" lvl="0" defTabSz="457110">
              <a:spcBef>
                <a:spcPts val="60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143501" y="57"/>
            <a:ext cx="2276611" cy="209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776133" y="49"/>
            <a:ext cx="100326" cy="5212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5082" y="2678055"/>
            <a:ext cx="482627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2031560" y="4107377"/>
            <a:ext cx="276963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067861" y="2686779"/>
            <a:ext cx="0" cy="252531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5220763"/>
            <a:ext cx="10287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Hazelden Publishing logo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92423"/>
            <a:ext cx="2486025" cy="69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706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2350" y="609602"/>
            <a:ext cx="2314575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6257925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72350" y="6248404"/>
            <a:ext cx="2486025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073E87"/>
                </a:solidFill>
                <a:latin typeface="Tw Cen MT"/>
              </a:rPr>
              <a:pPr/>
              <a:t>3/8/2023</a:t>
            </a:fld>
            <a:endParaRPr lang="en-US" dirty="0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6248209"/>
            <a:ext cx="6270169" cy="365125"/>
          </a:xfrm>
        </p:spPr>
        <p:txBody>
          <a:bodyPr/>
          <a:lstStyle/>
          <a:p>
            <a:endParaRPr lang="en-US" dirty="0">
              <a:solidFill>
                <a:srgbClr val="073E87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858358" y="0"/>
            <a:ext cx="36004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9793" y="609600"/>
            <a:ext cx="257175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9793" y="0"/>
            <a:ext cx="257175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771680" y="129182"/>
            <a:ext cx="533400" cy="275036"/>
          </a:xfrm>
        </p:spPr>
        <p:txBody>
          <a:bodyPr/>
          <a:lstStyle/>
          <a:p>
            <a:fld id="{F0C94032-CD4C-4C25-B0C2-CEC720522D9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7879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Con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14350" y="192332"/>
            <a:ext cx="9258300" cy="6904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C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947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14337" y="1280164"/>
            <a:ext cx="9529226" cy="4714236"/>
          </a:xfrm>
        </p:spPr>
        <p:txBody>
          <a:bodyPr/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4350" y="192332"/>
            <a:ext cx="92583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14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FCD6-40E5-49EA-9DA4-301704D5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209C-CE34-40EA-A964-3992ACBF9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C8B86-E94B-4E12-8C86-D9E8FFA2C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A9084-6D65-4935-91A0-B7494C39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9CE-98C5-4B75-BE5F-9DC6628ABEA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AE9B1-9FB9-443D-AB7F-24A7B81E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68725-5345-41FB-8938-3C96D9F7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09BA-0EA8-477F-9862-FC72454F8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9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F811-6963-4231-A89F-21C8D9AE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917" y="355601"/>
            <a:ext cx="716847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E1C3F-E6DA-44F4-A244-E62CF591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571" y="1681163"/>
            <a:ext cx="4351883" cy="82391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BE227-02C8-42A1-BDED-428FEE34C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571" y="2505075"/>
            <a:ext cx="435188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BDABE-0423-4F44-BD1C-167C1EA23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AFC1B-148E-4CC7-AA99-EC67CC24E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42E27-21D6-4F05-94F4-537B14C6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9CE-98C5-4B75-BE5F-9DC6628ABEA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53B48-46B2-47C4-9708-8B934F38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E18FC2-642A-4007-811C-74D466AD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09BA-0EA8-477F-9862-FC72454F8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95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8AD8-BEB5-419F-8D3F-41748BAE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032" y="365126"/>
            <a:ext cx="555473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34D1-E561-4653-ACE9-0EC396362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9373-3998-45A2-8837-7DA2DAC9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9CE-98C5-4B75-BE5F-9DC6628ABEA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20CF4-8B96-4404-9333-B6D50F91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67373-1DA8-47BA-B322-5DCB0597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09BA-0EA8-477F-9862-FC72454F8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2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639B-07B0-40FD-84B1-F235B2FEE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50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FF67F-943A-45D6-B9C3-6E7EDB9D8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025"/>
            </a:lvl1pPr>
            <a:lvl2pPr marL="385785" indent="0" algn="ctr">
              <a:buNone/>
              <a:defRPr sz="1688"/>
            </a:lvl2pPr>
            <a:lvl3pPr marL="771571" indent="0" algn="ctr">
              <a:buNone/>
              <a:defRPr sz="1519"/>
            </a:lvl3pPr>
            <a:lvl4pPr marL="1157356" indent="0" algn="ctr">
              <a:buNone/>
              <a:defRPr sz="1350"/>
            </a:lvl4pPr>
            <a:lvl5pPr marL="1543141" indent="0" algn="ctr">
              <a:buNone/>
              <a:defRPr sz="1350"/>
            </a:lvl5pPr>
            <a:lvl6pPr marL="1928927" indent="0" algn="ctr">
              <a:buNone/>
              <a:defRPr sz="1350"/>
            </a:lvl6pPr>
            <a:lvl7pPr marL="2314712" indent="0" algn="ctr">
              <a:buNone/>
              <a:defRPr sz="1350"/>
            </a:lvl7pPr>
            <a:lvl8pPr marL="2700498" indent="0" algn="ctr">
              <a:buNone/>
              <a:defRPr sz="1350"/>
            </a:lvl8pPr>
            <a:lvl9pPr marL="3086283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2FA7-36C5-4046-B806-B348570E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9CE-98C5-4B75-BE5F-9DC6628ABEA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17BBC-6A9F-4B70-9624-2990D0DB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77024-EE46-41BA-9711-C92F96C5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09BA-0EA8-477F-9862-FC72454F8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44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9384" y="1095911"/>
            <a:ext cx="2715768" cy="19338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84493"/>
            <a:ext cx="10287000" cy="31735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417" y="4335127"/>
            <a:ext cx="8872538" cy="934871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3375" b="1" spc="-127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85763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17" y="5418714"/>
            <a:ext cx="8872538" cy="20774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>
            <a:lvl1pPr marL="0" indent="0">
              <a:buNone/>
              <a:defRPr lang="en-US" sz="1350" dirty="0" smtClean="0">
                <a:solidFill>
                  <a:schemeClr val="bg1"/>
                </a:solidFill>
              </a:defRPr>
            </a:lvl1pPr>
          </a:lstStyle>
          <a:p>
            <a:pPr marL="0" lvl="0" defTabSz="385763">
              <a:spcAft>
                <a:spcPts val="338"/>
              </a:spcAft>
            </a:pPr>
            <a:r>
              <a:rPr lang="en-US" dirty="0"/>
              <a:t>Click to edit Master text styles</a:t>
            </a:r>
          </a:p>
        </p:txBody>
      </p:sp>
      <p:pic>
        <p:nvPicPr>
          <p:cNvPr id="6" name="Picture 5" descr="Hazelden Publishing logo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875986"/>
            <a:ext cx="2486025" cy="69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77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9384" y="1095911"/>
            <a:ext cx="2715768" cy="19338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84493"/>
            <a:ext cx="10287000" cy="31735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417" y="4335127"/>
            <a:ext cx="8872538" cy="934871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3375" b="1" spc="-12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85763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17" y="5418714"/>
            <a:ext cx="8872538" cy="20774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>
            <a:lvl1pPr marL="0" indent="0">
              <a:buNone/>
              <a:defRPr lang="en-US" sz="1350" dirty="0" smtClean="0">
                <a:solidFill>
                  <a:schemeClr val="tx2"/>
                </a:solidFill>
              </a:defRPr>
            </a:lvl1pPr>
          </a:lstStyle>
          <a:p>
            <a:pPr marL="0" lvl="0" defTabSz="385763">
              <a:spcAft>
                <a:spcPts val="338"/>
              </a:spcAft>
            </a:pPr>
            <a:r>
              <a:rPr lang="en-US" dirty="0"/>
              <a:t>Click to edit Master text styles</a:t>
            </a:r>
          </a:p>
        </p:txBody>
      </p:sp>
      <p:pic>
        <p:nvPicPr>
          <p:cNvPr id="6" name="Picture 5" descr="Hazelden Publishing logo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87" y="5914086"/>
            <a:ext cx="2486025" cy="69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27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399203"/>
            <a:ext cx="10287000" cy="2420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3955" y="886163"/>
            <a:ext cx="8558767" cy="1107996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4000" b="1" spc="-150" dirty="0">
                <a:latin typeface="+mn-lt"/>
                <a:ea typeface="+mn-ea"/>
                <a:cs typeface="+mn-cs"/>
              </a:defRPr>
            </a:lvl1pPr>
          </a:lstStyle>
          <a:p>
            <a:pPr marL="0" lvl="0" defTabSz="45711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55" y="2242119"/>
            <a:ext cx="8558767" cy="21544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>
            <a:lvl1pPr marL="0" indent="0">
              <a:buNone/>
              <a:defRPr lang="en-US" sz="1400" dirty="0" smtClean="0">
                <a:solidFill>
                  <a:schemeClr val="tx2"/>
                </a:solidFill>
              </a:defRPr>
            </a:lvl1pPr>
          </a:lstStyle>
          <a:p>
            <a:pPr marL="0" lvl="0" defTabSz="457110">
              <a:spcAft>
                <a:spcPts val="40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1323901" y="59"/>
            <a:ext cx="4243388" cy="315031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44" tIns="182844" rIns="182844" bIns="91422" rtlCol="0" anchor="b" anchorCtr="0">
            <a:noAutofit/>
          </a:bodyPr>
          <a:lstStyle>
            <a:lvl1pPr marL="0" indent="0">
              <a:buNone/>
              <a:defRPr lang="en-US" sz="1400" b="1" dirty="0" smtClean="0">
                <a:noFill/>
              </a:defRPr>
            </a:lvl1pPr>
          </a:lstStyle>
          <a:p>
            <a:pPr marL="0" lvl="0" defTabSz="457110">
              <a:spcAft>
                <a:spcPts val="400"/>
              </a:spcAft>
            </a:pPr>
            <a:r>
              <a:rPr lang="en-US" dirty="0"/>
              <a:t>Click to edit Master text styles</a:t>
            </a:r>
          </a:p>
        </p:txBody>
      </p:sp>
      <p:pic>
        <p:nvPicPr>
          <p:cNvPr id="8" name="Picture 7" descr="Hazelden Publishing logo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0" y="5609442"/>
            <a:ext cx="2486025" cy="69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50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2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"/>
            <a:ext cx="4776108" cy="52207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34" y="2869081"/>
            <a:ext cx="4986615" cy="934871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3375" b="1" spc="-127" dirty="0">
                <a:latin typeface="+mn-lt"/>
                <a:ea typeface="+mn-ea"/>
                <a:cs typeface="+mn-cs"/>
              </a:defRPr>
            </a:lvl1pPr>
          </a:lstStyle>
          <a:p>
            <a:pPr marL="0" lvl="0" defTabSz="385763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0" y="4001924"/>
            <a:ext cx="4971308" cy="276999"/>
          </a:xfrm>
          <a:noFill/>
        </p:spPr>
        <p:txBody>
          <a:bodyPr wrap="square" lIns="0" tIns="0" rIns="0" bIns="0" rtlCol="0">
            <a:noAutofit/>
          </a:bodyPr>
          <a:lstStyle>
            <a:lvl1pPr marL="0" indent="0">
              <a:buNone/>
              <a:defRPr lang="en-US" sz="1519" dirty="0" smtClean="0">
                <a:solidFill>
                  <a:schemeClr val="tx2"/>
                </a:solidFill>
              </a:defRPr>
            </a:lvl1pPr>
          </a:lstStyle>
          <a:p>
            <a:pPr marL="0" lvl="0" defTabSz="385763">
              <a:spcBef>
                <a:spcPts val="506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143501" y="1"/>
            <a:ext cx="2276611" cy="209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13" name="Rectangle 12"/>
          <p:cNvSpPr/>
          <p:nvPr userDrawn="1"/>
        </p:nvSpPr>
        <p:spPr>
          <a:xfrm>
            <a:off x="4776110" y="0"/>
            <a:ext cx="100326" cy="5212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5082" y="2678055"/>
            <a:ext cx="482627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2031553" y="4107377"/>
            <a:ext cx="276963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067861" y="2686765"/>
            <a:ext cx="0" cy="252531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5220763"/>
            <a:ext cx="10287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66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20763"/>
            <a:ext cx="10287000" cy="163723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"/>
            <a:ext cx="4776108" cy="52207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34" y="2869081"/>
            <a:ext cx="4986615" cy="934871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3375" b="1" spc="-127" dirty="0">
                <a:latin typeface="+mn-lt"/>
                <a:ea typeface="+mn-ea"/>
                <a:cs typeface="+mn-cs"/>
              </a:defRPr>
            </a:lvl1pPr>
          </a:lstStyle>
          <a:p>
            <a:pPr marL="0" lvl="0" defTabSz="385763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0" y="4001924"/>
            <a:ext cx="4971308" cy="276999"/>
          </a:xfrm>
          <a:noFill/>
        </p:spPr>
        <p:txBody>
          <a:bodyPr wrap="square" lIns="0" tIns="0" rIns="0" bIns="0" rtlCol="0">
            <a:noAutofit/>
          </a:bodyPr>
          <a:lstStyle>
            <a:lvl1pPr marL="0" indent="0">
              <a:buNone/>
              <a:defRPr lang="en-US" sz="1519" dirty="0" smtClean="0">
                <a:solidFill>
                  <a:schemeClr val="bg1"/>
                </a:solidFill>
              </a:defRPr>
            </a:lvl1pPr>
          </a:lstStyle>
          <a:p>
            <a:pPr marL="0" lvl="0" defTabSz="385763">
              <a:spcBef>
                <a:spcPts val="506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143501" y="1"/>
            <a:ext cx="2276611" cy="209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13" name="Rectangle 12"/>
          <p:cNvSpPr/>
          <p:nvPr userDrawn="1"/>
        </p:nvSpPr>
        <p:spPr>
          <a:xfrm>
            <a:off x="4776110" y="0"/>
            <a:ext cx="100326" cy="5212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5082" y="2678055"/>
            <a:ext cx="482627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2031553" y="4107377"/>
            <a:ext cx="276963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067861" y="2686765"/>
            <a:ext cx="0" cy="252531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5220763"/>
            <a:ext cx="10287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Hazelden Publishing logo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92367"/>
            <a:ext cx="2486025" cy="69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4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399146"/>
            <a:ext cx="10287000" cy="2420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3944" y="1059287"/>
            <a:ext cx="8558767" cy="934871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3375" b="1" spc="-127" dirty="0">
                <a:latin typeface="+mn-lt"/>
                <a:ea typeface="+mn-ea"/>
                <a:cs typeface="+mn-cs"/>
              </a:defRPr>
            </a:lvl1pPr>
          </a:lstStyle>
          <a:p>
            <a:pPr marL="0" lvl="0" defTabSz="385763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44" y="2275848"/>
            <a:ext cx="8558767" cy="18171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>
            <a:lvl1pPr marL="0" indent="0">
              <a:buNone/>
              <a:defRPr lang="en-US" sz="1181" dirty="0" smtClean="0">
                <a:solidFill>
                  <a:schemeClr val="tx2"/>
                </a:solidFill>
              </a:defRPr>
            </a:lvl1pPr>
          </a:lstStyle>
          <a:p>
            <a:pPr marL="0" lvl="0" defTabSz="385763">
              <a:spcAft>
                <a:spcPts val="338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1323901" y="2"/>
            <a:ext cx="4243388" cy="315031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91440" rtlCol="0" anchor="b" anchorCtr="0">
            <a:noAutofit/>
          </a:bodyPr>
          <a:lstStyle>
            <a:lvl1pPr marL="0" indent="0">
              <a:buNone/>
              <a:defRPr lang="en-US" sz="1181" b="1" dirty="0" smtClean="0">
                <a:noFill/>
              </a:defRPr>
            </a:lvl1pPr>
          </a:lstStyle>
          <a:p>
            <a:pPr marL="0" lvl="0" defTabSz="385763">
              <a:spcAft>
                <a:spcPts val="338"/>
              </a:spcAft>
            </a:pPr>
            <a:r>
              <a:rPr lang="en-US" dirty="0"/>
              <a:t>Click to edit Master text styles</a:t>
            </a:r>
          </a:p>
        </p:txBody>
      </p:sp>
      <p:pic>
        <p:nvPicPr>
          <p:cNvPr id="8" name="Picture 7" descr="Hazelden Publishing logo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2" y="5609382"/>
            <a:ext cx="2486025" cy="69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86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2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87"/>
            <a:ext cx="10287000" cy="43990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3944" y="1059287"/>
            <a:ext cx="8558767" cy="934871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3375" b="1" spc="-127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85763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44" y="2275848"/>
            <a:ext cx="8558767" cy="18171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>
            <a:lvl1pPr marL="0" indent="0">
              <a:buNone/>
              <a:defRPr lang="en-US" sz="1181" dirty="0" smtClean="0">
                <a:solidFill>
                  <a:schemeClr val="accent1"/>
                </a:solidFill>
              </a:defRPr>
            </a:lvl1pPr>
          </a:lstStyle>
          <a:p>
            <a:pPr marL="0" lvl="0" defTabSz="385763">
              <a:spcAft>
                <a:spcPts val="338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1323901" y="2"/>
            <a:ext cx="4243388" cy="315031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91440" rtlCol="0" anchor="b" anchorCtr="0">
            <a:noAutofit/>
          </a:bodyPr>
          <a:lstStyle>
            <a:lvl1pPr marL="0" indent="0">
              <a:buNone/>
              <a:defRPr lang="en-US" sz="1181" b="1" dirty="0" smtClean="0">
                <a:noFill/>
              </a:defRPr>
            </a:lvl1pPr>
          </a:lstStyle>
          <a:p>
            <a:pPr marL="0" lvl="0" defTabSz="385763">
              <a:spcAft>
                <a:spcPts val="338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914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231" y="617754"/>
            <a:ext cx="8872538" cy="1134670"/>
          </a:xfrm>
          <a:noFill/>
        </p:spPr>
        <p:txBody>
          <a:bodyPr wrap="square" rtlCol="0" anchor="t" anchorCtr="0">
            <a:spAutoFit/>
          </a:bodyPr>
          <a:lstStyle>
            <a:lvl1pPr>
              <a:defRPr lang="en-US" sz="3375" spc="-84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85763">
              <a:lnSpc>
                <a:spcPct val="114000"/>
              </a:lnSpc>
            </a:pPr>
            <a:r>
              <a:rPr lang="en-US" dirty="0"/>
              <a:t>Click to edit, insert callout and use green for emphasis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9501" y="4382968"/>
            <a:ext cx="3604746" cy="233782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519" dirty="0" smtClean="0">
                <a:solidFill>
                  <a:schemeClr val="tx2"/>
                </a:solidFill>
              </a:defRPr>
            </a:lvl1pPr>
          </a:lstStyle>
          <a:p>
            <a:pPr marL="0" lvl="0" defTabSz="385763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0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737" y="2113833"/>
            <a:ext cx="8872538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25" dirty="0" smtClean="0"/>
            </a:lvl1pPr>
            <a:lvl2pPr>
              <a:defRPr lang="en-US" sz="1519" dirty="0" smtClean="0"/>
            </a:lvl2pPr>
            <a:lvl3pPr>
              <a:defRPr lang="en-US" dirty="0" smtClean="0"/>
            </a:lvl3pPr>
            <a:lvl4pPr>
              <a:defRPr lang="en-US" sz="1181" dirty="0" smtClean="0"/>
            </a:lvl4pPr>
            <a:lvl5pPr>
              <a:defRPr lang="en-US" sz="1181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1487676"/>
            <a:ext cx="6826772" cy="233782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519" b="1" smtClean="0">
                <a:solidFill>
                  <a:schemeClr val="tx2"/>
                </a:solidFill>
              </a:defRPr>
            </a:lvl1pPr>
            <a:lvl2pPr marL="242441" indent="0">
              <a:buNone/>
              <a:defRPr lang="en-US" sz="1519" smtClean="0">
                <a:solidFill>
                  <a:schemeClr val="tx1"/>
                </a:solidFill>
              </a:defRPr>
            </a:lvl2pPr>
            <a:lvl3pPr marL="676423" indent="0">
              <a:buNone/>
              <a:defRPr lang="en-US" sz="1519" smtClean="0">
                <a:solidFill>
                  <a:schemeClr val="tx1"/>
                </a:solidFill>
              </a:defRPr>
            </a:lvl3pPr>
            <a:lvl4pPr marL="1058168" indent="0">
              <a:buNone/>
              <a:defRPr lang="en-US" sz="1519" smtClean="0">
                <a:solidFill>
                  <a:schemeClr val="tx1"/>
                </a:solidFill>
              </a:defRPr>
            </a:lvl4pPr>
            <a:lvl5pPr marL="1447948" indent="0">
              <a:buNone/>
              <a:defRPr lang="en-US" sz="1519">
                <a:solidFill>
                  <a:schemeClr val="tx1"/>
                </a:solidFill>
              </a:defRPr>
            </a:lvl5pPr>
          </a:lstStyle>
          <a:p>
            <a:pPr marL="0" lvl="0" defTabSz="385763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0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,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737" y="2199506"/>
            <a:ext cx="4185095" cy="388022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8737" y="1764590"/>
            <a:ext cx="4185095" cy="233782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519" b="1" smtClean="0">
                <a:solidFill>
                  <a:schemeClr val="tx2"/>
                </a:solidFill>
              </a:defRPr>
            </a:lvl1pPr>
            <a:lvl2pPr marL="242441" indent="0">
              <a:buNone/>
              <a:defRPr lang="en-US" sz="1519" smtClean="0">
                <a:solidFill>
                  <a:schemeClr val="tx1"/>
                </a:solidFill>
              </a:defRPr>
            </a:lvl2pPr>
            <a:lvl3pPr marL="676423" indent="0">
              <a:buNone/>
              <a:defRPr lang="en-US" sz="1519" smtClean="0">
                <a:solidFill>
                  <a:schemeClr val="tx1"/>
                </a:solidFill>
              </a:defRPr>
            </a:lvl3pPr>
            <a:lvl4pPr marL="1058168" indent="0">
              <a:buNone/>
              <a:defRPr lang="en-US" sz="1519" smtClean="0">
                <a:solidFill>
                  <a:schemeClr val="tx1"/>
                </a:solidFill>
              </a:defRPr>
            </a:lvl4pPr>
            <a:lvl5pPr marL="1447948" indent="0">
              <a:buNone/>
              <a:defRPr lang="en-US" sz="1519">
                <a:solidFill>
                  <a:schemeClr val="tx1"/>
                </a:solidFill>
              </a:defRPr>
            </a:lvl5pPr>
          </a:lstStyle>
          <a:p>
            <a:pPr marL="0" lvl="0" defTabSz="385763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841301" y="2199506"/>
            <a:ext cx="4185095" cy="388022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41301" y="1764590"/>
            <a:ext cx="4185095" cy="233782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519" b="1" smtClean="0">
                <a:solidFill>
                  <a:schemeClr val="tx2"/>
                </a:solidFill>
              </a:defRPr>
            </a:lvl1pPr>
            <a:lvl2pPr marL="242441" indent="0">
              <a:buNone/>
              <a:defRPr lang="en-US" sz="1519" smtClean="0">
                <a:solidFill>
                  <a:schemeClr val="tx1"/>
                </a:solidFill>
              </a:defRPr>
            </a:lvl2pPr>
            <a:lvl3pPr marL="676423" indent="0">
              <a:buNone/>
              <a:defRPr lang="en-US" sz="1519" smtClean="0">
                <a:solidFill>
                  <a:schemeClr val="tx1"/>
                </a:solidFill>
              </a:defRPr>
            </a:lvl3pPr>
            <a:lvl4pPr marL="1058168" indent="0">
              <a:buNone/>
              <a:defRPr lang="en-US" sz="1519" smtClean="0">
                <a:solidFill>
                  <a:schemeClr val="tx1"/>
                </a:solidFill>
              </a:defRPr>
            </a:lvl4pPr>
            <a:lvl5pPr marL="1447948" indent="0">
              <a:buNone/>
              <a:defRPr lang="en-US" sz="1519">
                <a:solidFill>
                  <a:schemeClr val="tx1"/>
                </a:solidFill>
              </a:defRPr>
            </a:lvl5pPr>
          </a:lstStyle>
          <a:p>
            <a:pPr marL="0" lvl="0" defTabSz="385763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head,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720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8737" y="1707586"/>
            <a:ext cx="4185095" cy="329449"/>
          </a:xfrm>
          <a:solidFill>
            <a:schemeClr val="tx2"/>
          </a:solidFill>
        </p:spPr>
        <p:txBody>
          <a:bodyPr wrap="square" lIns="73152" tIns="73152" rIns="73152" bIns="73152" rtlCol="0" anchor="ctr" anchorCtr="0">
            <a:spAutoFit/>
          </a:bodyPr>
          <a:lstStyle>
            <a:lvl1pPr marL="0" indent="0" algn="l">
              <a:buNone/>
              <a:defRPr lang="en-US" sz="1181" b="1" smtClean="0">
                <a:solidFill>
                  <a:schemeClr val="bg1"/>
                </a:solidFill>
              </a:defRPr>
            </a:lvl1pPr>
            <a:lvl2pPr marL="242441" indent="0">
              <a:buNone/>
              <a:defRPr lang="en-US" sz="1519" smtClean="0">
                <a:solidFill>
                  <a:schemeClr val="tx1"/>
                </a:solidFill>
              </a:defRPr>
            </a:lvl2pPr>
            <a:lvl3pPr marL="676423" indent="0">
              <a:buNone/>
              <a:defRPr lang="en-US" sz="1519" smtClean="0">
                <a:solidFill>
                  <a:schemeClr val="tx1"/>
                </a:solidFill>
              </a:defRPr>
            </a:lvl3pPr>
            <a:lvl4pPr marL="1058168" indent="0">
              <a:buNone/>
              <a:defRPr lang="en-US" sz="1519" smtClean="0">
                <a:solidFill>
                  <a:schemeClr val="tx1"/>
                </a:solidFill>
              </a:defRPr>
            </a:lvl4pPr>
            <a:lvl5pPr marL="1447948" indent="0">
              <a:buNone/>
              <a:defRPr lang="en-US" sz="1519">
                <a:solidFill>
                  <a:schemeClr val="tx1"/>
                </a:solidFill>
              </a:defRPr>
            </a:lvl5pPr>
          </a:lstStyle>
          <a:p>
            <a:pPr marL="0" lvl="0" defTabSz="385763"/>
            <a:r>
              <a:rPr lang="en-US" dirty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41301" y="1707586"/>
            <a:ext cx="4185095" cy="329449"/>
          </a:xfrm>
          <a:solidFill>
            <a:schemeClr val="tx2"/>
          </a:solidFill>
        </p:spPr>
        <p:txBody>
          <a:bodyPr wrap="square" lIns="73152" tIns="73152" rIns="73152" bIns="73152" rtlCol="0" anchor="ctr" anchorCtr="0">
            <a:spAutoFit/>
          </a:bodyPr>
          <a:lstStyle>
            <a:lvl1pPr marL="0" indent="0" algn="l">
              <a:buNone/>
              <a:defRPr lang="en-US" sz="1181" b="1" smtClean="0">
                <a:solidFill>
                  <a:schemeClr val="bg1"/>
                </a:solidFill>
              </a:defRPr>
            </a:lvl1pPr>
            <a:lvl2pPr marL="242441" indent="0">
              <a:buNone/>
              <a:defRPr lang="en-US" sz="1519" smtClean="0">
                <a:solidFill>
                  <a:schemeClr val="tx1"/>
                </a:solidFill>
              </a:defRPr>
            </a:lvl2pPr>
            <a:lvl3pPr marL="676423" indent="0">
              <a:buNone/>
              <a:defRPr lang="en-US" sz="1519" smtClean="0">
                <a:solidFill>
                  <a:schemeClr val="tx1"/>
                </a:solidFill>
              </a:defRPr>
            </a:lvl3pPr>
            <a:lvl4pPr marL="1058168" indent="0">
              <a:buNone/>
              <a:defRPr lang="en-US" sz="1519" smtClean="0">
                <a:solidFill>
                  <a:schemeClr val="tx1"/>
                </a:solidFill>
              </a:defRPr>
            </a:lvl4pPr>
            <a:lvl5pPr marL="1447948" indent="0">
              <a:buNone/>
              <a:defRPr lang="en-US" sz="1519">
                <a:solidFill>
                  <a:schemeClr val="tx1"/>
                </a:solidFill>
              </a:defRPr>
            </a:lvl5pPr>
          </a:lstStyle>
          <a:p>
            <a:pPr marL="0" lvl="0" defTabSz="385763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28737" y="2199506"/>
            <a:ext cx="4185095" cy="388022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841301" y="2199506"/>
            <a:ext cx="4185095" cy="388022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33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269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513" y="1932672"/>
            <a:ext cx="8535761" cy="431573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25" dirty="0" smtClean="0"/>
            </a:lvl1pPr>
            <a:lvl2pPr>
              <a:defRPr lang="en-US" sz="1519" dirty="0" smtClean="0"/>
            </a:lvl2pPr>
            <a:lvl3pPr>
              <a:defRPr lang="en-US" dirty="0" smtClean="0"/>
            </a:lvl3pPr>
            <a:lvl4pPr>
              <a:defRPr lang="en-US" sz="1181" dirty="0" smtClean="0"/>
            </a:lvl4pPr>
            <a:lvl5pPr>
              <a:defRPr lang="en-US" sz="1181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8660" y="1691640"/>
            <a:ext cx="92815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36" y="6378388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9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2" y="2281029"/>
            <a:ext cx="8872538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25" dirty="0" smtClean="0"/>
            </a:lvl1pPr>
            <a:lvl2pPr>
              <a:defRPr lang="en-US" sz="1519" dirty="0" smtClean="0"/>
            </a:lvl2pPr>
            <a:lvl3pPr>
              <a:defRPr lang="en-US" dirty="0" smtClean="0"/>
            </a:lvl3pPr>
            <a:lvl4pPr>
              <a:defRPr lang="en-US" sz="1181" dirty="0" smtClean="0"/>
            </a:lvl4pPr>
            <a:lvl5pPr>
              <a:defRPr lang="en-US" sz="1181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6" y="1627571"/>
            <a:ext cx="3931282" cy="233782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19" b="1" dirty="0">
                <a:solidFill>
                  <a:schemeClr val="tx2"/>
                </a:solidFill>
              </a:defRPr>
            </a:lvl1pPr>
          </a:lstStyle>
          <a:p>
            <a:pPr marL="0" lvl="0" indent="0" defTabSz="385763"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5" y="2027679"/>
            <a:ext cx="92815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13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133"/>
            <a:ext cx="10287000" cy="43990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4571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3955" y="886163"/>
            <a:ext cx="8558767" cy="1107996"/>
          </a:xfrm>
          <a:noFill/>
        </p:spPr>
        <p:txBody>
          <a:bodyPr wrap="square" lIns="0" rtlCol="0" anchor="b" anchorCtr="0">
            <a:spAutoFit/>
          </a:bodyPr>
          <a:lstStyle>
            <a:lvl1pPr>
              <a:defRPr lang="en-US" sz="4000" b="1" spc="-15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11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55" y="2242119"/>
            <a:ext cx="8558767" cy="21544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>
            <a:lvl1pPr marL="0" indent="0">
              <a:buNone/>
              <a:defRPr lang="en-US" sz="1400" dirty="0" smtClean="0">
                <a:solidFill>
                  <a:schemeClr val="accent1"/>
                </a:solidFill>
              </a:defRPr>
            </a:lvl1pPr>
          </a:lstStyle>
          <a:p>
            <a:pPr marL="0" lvl="0" defTabSz="457110">
              <a:spcAft>
                <a:spcPts val="40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1323901" y="59"/>
            <a:ext cx="4243388" cy="315031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44" tIns="182844" rIns="182844" bIns="91422" rtlCol="0" anchor="b" anchorCtr="0">
            <a:noAutofit/>
          </a:bodyPr>
          <a:lstStyle>
            <a:lvl1pPr marL="0" indent="0">
              <a:buNone/>
              <a:defRPr lang="en-US" sz="1400" b="1" dirty="0" smtClean="0">
                <a:noFill/>
              </a:defRPr>
            </a:lvl1pPr>
          </a:lstStyle>
          <a:p>
            <a:pPr marL="0" lvl="0" defTabSz="457110">
              <a:spcAft>
                <a:spcPts val="40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41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 w Revers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2" y="2281029"/>
            <a:ext cx="8872538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025" dirty="0" smtClean="0"/>
            </a:lvl1pPr>
            <a:lvl2pPr>
              <a:defRPr lang="en-US" sz="1519" dirty="0" smtClean="0"/>
            </a:lvl2pPr>
            <a:lvl3pPr>
              <a:defRPr lang="en-US" dirty="0" smtClean="0"/>
            </a:lvl3pPr>
            <a:lvl4pPr>
              <a:defRPr lang="en-US" sz="1181" dirty="0" smtClean="0"/>
            </a:lvl4pPr>
            <a:lvl5pPr>
              <a:defRPr lang="en-US" sz="1181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799" y="1627570"/>
            <a:ext cx="5143500" cy="366382"/>
          </a:xfrm>
          <a:solidFill>
            <a:schemeClr val="tx2"/>
          </a:solidFill>
        </p:spPr>
        <p:txBody>
          <a:bodyPr wrap="square" lIns="137160" tIns="91440" rIns="91440" bIns="91440" rtlCol="0">
            <a:spAutoFit/>
          </a:bodyPr>
          <a:lstStyle>
            <a:lvl1pPr marL="0" indent="0">
              <a:buNone/>
              <a:defRPr lang="en-US" sz="1181" b="1" dirty="0">
                <a:solidFill>
                  <a:schemeClr val="bg1"/>
                </a:solidFill>
              </a:defRPr>
            </a:lvl1pPr>
          </a:lstStyle>
          <a:p>
            <a:pPr marL="0" lvl="0" defTabSz="385763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5" y="2027679"/>
            <a:ext cx="92815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31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2057400"/>
            <a:ext cx="3787029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2057401"/>
            <a:ext cx="5273874" cy="38671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Insert chart, after insertion, select chart and assign black or grey as font color (all text will become black or grey)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2" y="1688045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071" y="2281029"/>
            <a:ext cx="3787029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6" y="1627571"/>
            <a:ext cx="3931282" cy="233782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19" b="1" dirty="0">
                <a:solidFill>
                  <a:schemeClr val="tx2"/>
                </a:solidFill>
              </a:defRPr>
            </a:lvl1pPr>
          </a:lstStyle>
          <a:p>
            <a:pPr marL="0" lvl="0" indent="0" defTabSz="385763"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2" y="2027679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2281238"/>
            <a:ext cx="5273874" cy="38671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Insert chart, after insertion, select chart and assign black or grey as font color (all text will become black or grey)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9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 w Revers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071" y="2281029"/>
            <a:ext cx="3787029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799" y="1627570"/>
            <a:ext cx="5143500" cy="366382"/>
          </a:xfrm>
          <a:solidFill>
            <a:schemeClr val="tx2"/>
          </a:solidFill>
        </p:spPr>
        <p:txBody>
          <a:bodyPr wrap="square" lIns="137160" tIns="91440" rIns="91440" bIns="91440" rtlCol="0">
            <a:spAutoFit/>
          </a:bodyPr>
          <a:lstStyle>
            <a:lvl1pPr marL="0" indent="0">
              <a:buNone/>
              <a:defRPr lang="en-US" sz="1181" b="1" dirty="0">
                <a:solidFill>
                  <a:schemeClr val="bg1"/>
                </a:solidFill>
              </a:defRPr>
            </a:lvl1pPr>
          </a:lstStyle>
          <a:p>
            <a:pPr marL="0" lvl="0" defTabSz="385763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2" y="2027679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2281238"/>
            <a:ext cx="5273874" cy="386715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Insert chart, after insertion, select chart and assign black or grey as font color (all text will become black or grey)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58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653" y="2063316"/>
            <a:ext cx="4614454" cy="368434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11517" y="1688045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3896" y="2057405"/>
            <a:ext cx="5107781" cy="3614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 may need to send the picture to back after inserting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11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653" y="2281033"/>
            <a:ext cx="4614454" cy="368434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6" y="1627571"/>
            <a:ext cx="3931282" cy="233782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19" b="1" dirty="0">
                <a:solidFill>
                  <a:schemeClr val="tx2"/>
                </a:solidFill>
              </a:defRPr>
            </a:lvl1pPr>
          </a:lstStyle>
          <a:p>
            <a:pPr marL="0" lvl="0" indent="0" defTabSz="385763"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2" y="2027679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3896" y="2281241"/>
            <a:ext cx="5107781" cy="3614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 may need to send the picture to back after inserting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67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 w Revers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1627570"/>
            <a:ext cx="5143500" cy="366382"/>
          </a:xfrm>
          <a:solidFill>
            <a:schemeClr val="tx2"/>
          </a:solidFill>
        </p:spPr>
        <p:txBody>
          <a:bodyPr wrap="square" lIns="137160" tIns="91440" rIns="91440" bIns="91440" rtlCol="0">
            <a:spAutoFit/>
          </a:bodyPr>
          <a:lstStyle>
            <a:lvl1pPr marL="0" indent="0">
              <a:buNone/>
              <a:defRPr lang="en-US" sz="1181" b="1" dirty="0">
                <a:solidFill>
                  <a:schemeClr val="bg1"/>
                </a:solidFill>
              </a:defRPr>
            </a:lvl1pPr>
          </a:lstStyle>
          <a:p>
            <a:pPr marL="0" lvl="0" defTabSz="385763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2" y="2027679"/>
            <a:ext cx="92325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3896" y="2281241"/>
            <a:ext cx="5107781" cy="3614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 may need to send the picture to back after inserting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29653" y="2281033"/>
            <a:ext cx="4614454" cy="368434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49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87515"/>
            <a:ext cx="10287000" cy="4560887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350"/>
            </a:lvl1pPr>
          </a:lstStyle>
          <a:p>
            <a:r>
              <a:rPr lang="en-US" dirty="0"/>
              <a:t>You may need to send the </a:t>
            </a:r>
            <a:br>
              <a:rPr lang="en-US" dirty="0"/>
            </a:br>
            <a:r>
              <a:rPr lang="en-US" dirty="0"/>
              <a:t>picture to back after inserting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761"/>
            <a:ext cx="9558338" cy="88020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 dirty="0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848" y="1687514"/>
            <a:ext cx="4967152" cy="4560887"/>
          </a:xfrm>
          <a:solidFill>
            <a:srgbClr val="FFFFFF">
              <a:alpha val="69804"/>
            </a:srgbClr>
          </a:solidFill>
        </p:spPr>
        <p:txBody>
          <a:bodyPr vert="horz" lIns="365760" tIns="365760" rIns="365760" bIns="365760" rtlCol="0" anchor="t" anchorCtr="0">
            <a:noAutofit/>
          </a:bodyPr>
          <a:lstStyle>
            <a:lvl1pPr>
              <a:defRPr lang="en-US" sz="1519" dirty="0" smtClean="0"/>
            </a:lvl1pPr>
            <a:lvl2pPr>
              <a:defRPr lang="en-US" sz="1181" dirty="0" smtClean="0"/>
            </a:lvl2pPr>
            <a:lvl3pPr>
              <a:defRPr lang="en-US" sz="1013" dirty="0" smtClean="0"/>
            </a:lvl3pPr>
            <a:lvl4pPr>
              <a:defRPr lang="en-US" sz="928" dirty="0" smtClean="0"/>
            </a:lvl4pPr>
            <a:lvl5pPr>
              <a:defRPr lang="en-US" sz="928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703659" y="18132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5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2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287000" cy="6248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You may need to send the picture to back after inserting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1384583"/>
            <a:ext cx="2697480" cy="286232"/>
          </a:xfrm>
          <a:solidFill>
            <a:schemeClr val="accent1"/>
          </a:solidFill>
        </p:spPr>
        <p:txBody>
          <a:bodyPr wrap="square" lIns="137160" tIns="91440" rIns="91440" bIns="54864" rtlCol="0">
            <a:noAutofit/>
          </a:bodyPr>
          <a:lstStyle>
            <a:lvl1pPr>
              <a:defRPr lang="en-US" sz="844" b="1" dirty="0">
                <a:noFill/>
                <a:latin typeface="+mn-lt"/>
                <a:ea typeface="+mn-ea"/>
                <a:cs typeface="+mn-cs"/>
              </a:defRPr>
            </a:lvl1pPr>
          </a:lstStyle>
          <a:p>
            <a:pPr marL="0" lvl="0" defTabSz="385763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1670902"/>
            <a:ext cx="4432266" cy="1839350"/>
          </a:xfrm>
          <a:solidFill>
            <a:srgbClr val="000000">
              <a:alpha val="69804"/>
            </a:srgbClr>
          </a:solidFill>
        </p:spPr>
        <p:txBody>
          <a:bodyPr wrap="square" lIns="457200" tIns="365760" rIns="228600" bIns="365760">
            <a:spAutoFit/>
          </a:bodyPr>
          <a:lstStyle>
            <a:lvl1pPr marL="0" indent="0" algn="l" defTabSz="385763" rtl="0" eaLnBrk="1" latinLnBrk="0" hangingPunct="1">
              <a:spcBef>
                <a:spcPts val="759"/>
              </a:spcBef>
              <a:buNone/>
              <a:defRPr lang="en-US" sz="1519" b="1" kern="1200" cap="all" baseline="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0" indent="0">
              <a:spcBef>
                <a:spcPts val="759"/>
              </a:spcBef>
              <a:buNone/>
              <a:tabLst/>
              <a:defRPr lang="en-US" sz="135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71525" rtl="0" eaLnBrk="1" latinLnBrk="0" hangingPunct="1">
              <a:lnSpc>
                <a:spcPct val="100000"/>
              </a:lnSpc>
              <a:spcBef>
                <a:spcPts val="759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en-US" sz="118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7288" indent="0" algn="l" defTabSz="771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3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en-US" sz="118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0" algn="l" defTabSz="771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3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en-US" sz="118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56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Ph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287000" cy="6248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You may need to send the picture to back after inserting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1384583"/>
            <a:ext cx="2697480" cy="286232"/>
          </a:xfrm>
          <a:solidFill>
            <a:schemeClr val="accent1"/>
          </a:solidFill>
        </p:spPr>
        <p:txBody>
          <a:bodyPr wrap="square" lIns="137160" tIns="91440" rIns="91440" bIns="54864" rtlCol="0">
            <a:noAutofit/>
          </a:bodyPr>
          <a:lstStyle>
            <a:lvl1pPr>
              <a:defRPr lang="en-US" sz="844" b="1" dirty="0">
                <a:noFill/>
                <a:latin typeface="+mn-lt"/>
                <a:ea typeface="+mn-ea"/>
                <a:cs typeface="+mn-cs"/>
              </a:defRPr>
            </a:lvl1pPr>
          </a:lstStyle>
          <a:p>
            <a:pPr marL="0" lvl="0" defTabSz="385763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1670901"/>
            <a:ext cx="4432266" cy="1839350"/>
          </a:xfrm>
          <a:solidFill>
            <a:srgbClr val="DDDDDD">
              <a:alpha val="69804"/>
            </a:srgbClr>
          </a:solidFill>
        </p:spPr>
        <p:txBody>
          <a:bodyPr vert="horz" wrap="square" lIns="457200" tIns="365760" rIns="228600" bIns="365760" rtlCol="0" anchor="t" anchorCtr="0">
            <a:spAutoFit/>
          </a:bodyPr>
          <a:lstStyle>
            <a:lvl1pPr>
              <a:defRPr lang="en-US" sz="1519" b="1" cap="all" baseline="0" dirty="0" smtClean="0">
                <a:latin typeface="Arial Black" panose="020B0A04020102020204" pitchFamily="34" charset="0"/>
              </a:defRPr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dirty="0">
                <a:solidFill>
                  <a:schemeClr val="tx2"/>
                </a:solidFill>
              </a:defRPr>
            </a:lvl3pPr>
          </a:lstStyle>
          <a:p>
            <a:pPr marL="0" lvl="0" indent="0" defTabSz="385763">
              <a:buNone/>
            </a:pPr>
            <a:r>
              <a:rPr lang="en-US" dirty="0"/>
              <a:t>Click to edit Master text styles</a:t>
            </a:r>
          </a:p>
          <a:p>
            <a:pPr marL="0" lvl="1" indent="0">
              <a:spcBef>
                <a:spcPts val="759"/>
              </a:spcBef>
              <a:buNone/>
              <a:tabLst/>
            </a:pPr>
            <a:r>
              <a:rPr lang="en-US" dirty="0"/>
              <a:t>Second level</a:t>
            </a:r>
          </a:p>
          <a:p>
            <a:pPr marL="0" lvl="2" indent="0">
              <a:spcBef>
                <a:spcPts val="759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43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231" y="617821"/>
            <a:ext cx="8872538" cy="1403461"/>
          </a:xfrm>
          <a:noFill/>
        </p:spPr>
        <p:txBody>
          <a:bodyPr wrap="square" rtlCol="0" anchor="t" anchorCtr="0">
            <a:spAutoFit/>
          </a:bodyPr>
          <a:lstStyle>
            <a:lvl1pPr>
              <a:defRPr lang="en-US" sz="400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110">
              <a:lnSpc>
                <a:spcPct val="114000"/>
              </a:lnSpc>
            </a:pPr>
            <a:r>
              <a:rPr lang="en-US" dirty="0"/>
              <a:t>Click to edit, insert callout and use green for emphasis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9518" y="4383037"/>
            <a:ext cx="3604746" cy="2769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800" dirty="0" smtClean="0">
                <a:solidFill>
                  <a:schemeClr val="tx2"/>
                </a:solidFill>
              </a:defRPr>
            </a:lvl1pPr>
          </a:lstStyle>
          <a:p>
            <a:pPr marL="0" lvl="0" defTabSz="45711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5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2870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87"/>
            <a:ext cx="3849599" cy="6248399"/>
          </a:xfrm>
          <a:solidFill>
            <a:srgbClr val="000000">
              <a:alpha val="69804"/>
            </a:srgbClr>
          </a:solidFill>
        </p:spPr>
        <p:txBody>
          <a:bodyPr vert="horz" lIns="594360" tIns="457200" rIns="182880" bIns="365760" rtlCol="0"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sz="2278" smtClean="0">
                <a:solidFill>
                  <a:schemeClr val="bg1"/>
                </a:solidFill>
              </a:defRPr>
            </a:lvl1pPr>
            <a:lvl2pPr>
              <a:spcAft>
                <a:spcPts val="253"/>
              </a:spcAft>
              <a:defRPr lang="en-US" sz="1181" smtClean="0"/>
            </a:lvl2pPr>
            <a:lvl3pPr>
              <a:spcAft>
                <a:spcPts val="253"/>
              </a:spcAft>
              <a:defRPr lang="en-US" sz="1013" smtClean="0"/>
            </a:lvl3pPr>
            <a:lvl4pPr>
              <a:spcAft>
                <a:spcPts val="253"/>
              </a:spcAft>
              <a:defRPr lang="en-US" sz="1013" smtClean="0"/>
            </a:lvl4pPr>
            <a:lvl5pPr>
              <a:spcAft>
                <a:spcPts val="253"/>
              </a:spcAft>
              <a:defRPr lang="en-US" sz="1013"/>
            </a:lvl5pPr>
          </a:lstStyle>
          <a:p>
            <a:pPr lvl="0">
              <a:spcAft>
                <a:spcPts val="506"/>
              </a:spcAft>
            </a:pPr>
            <a:r>
              <a:rPr lang="en-US" sz="2363" spc="-84" dirty="0">
                <a:solidFill>
                  <a:schemeClr val="bg2"/>
                </a:solidFill>
              </a:rPr>
              <a:t>For a callout or statistic use the lite green as an emphasis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815" y="4589473"/>
            <a:ext cx="3719645" cy="348237"/>
          </a:xfrm>
          <a:solidFill>
            <a:schemeClr val="accent1"/>
          </a:solidFill>
        </p:spPr>
        <p:txBody>
          <a:bodyPr wrap="square" lIns="137160" tIns="91440" rIns="91440" bIns="91440" rtlCol="0">
            <a:spAutoFit/>
          </a:bodyPr>
          <a:lstStyle>
            <a:lvl1pPr>
              <a:defRPr lang="en-US" sz="1181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85763"/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44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Ph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2870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87"/>
            <a:ext cx="3849599" cy="6248399"/>
          </a:xfrm>
          <a:solidFill>
            <a:schemeClr val="bg1">
              <a:alpha val="69804"/>
            </a:schemeClr>
          </a:solidFill>
        </p:spPr>
        <p:txBody>
          <a:bodyPr vert="horz" lIns="594360" tIns="457200" rIns="182880" bIns="365760" rtlCol="0"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sz="2278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Aft>
                <a:spcPts val="253"/>
              </a:spcAft>
              <a:defRPr lang="en-US" sz="1181" smtClean="0"/>
            </a:lvl2pPr>
            <a:lvl3pPr>
              <a:spcAft>
                <a:spcPts val="253"/>
              </a:spcAft>
              <a:defRPr lang="en-US" sz="1013" smtClean="0"/>
            </a:lvl3pPr>
            <a:lvl4pPr>
              <a:spcAft>
                <a:spcPts val="253"/>
              </a:spcAft>
              <a:defRPr lang="en-US" sz="1013" smtClean="0"/>
            </a:lvl4pPr>
            <a:lvl5pPr>
              <a:spcAft>
                <a:spcPts val="253"/>
              </a:spcAft>
              <a:defRPr lang="en-US" sz="1013"/>
            </a:lvl5pPr>
          </a:lstStyle>
          <a:p>
            <a:pPr lvl="0">
              <a:spcAft>
                <a:spcPts val="506"/>
              </a:spcAft>
            </a:pPr>
            <a:r>
              <a:rPr lang="en-US" sz="2363" spc="-84" dirty="0">
                <a:solidFill>
                  <a:schemeClr val="bg2"/>
                </a:solidFill>
              </a:rPr>
              <a:t>For a callout or statistic use the lite green as an emphasis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815" y="4589473"/>
            <a:ext cx="3719645" cy="348237"/>
          </a:xfrm>
          <a:solidFill>
            <a:schemeClr val="accent1"/>
          </a:solidFill>
        </p:spPr>
        <p:txBody>
          <a:bodyPr wrap="square" lIns="137160" tIns="91440" rIns="91440" bIns="91440" rtlCol="0">
            <a:spAutoFit/>
          </a:bodyPr>
          <a:lstStyle>
            <a:lvl1pPr>
              <a:defRPr lang="en-US" sz="1181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85763"/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63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A w Revers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231" y="617762"/>
            <a:ext cx="9558338" cy="880201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2" y="2281029"/>
            <a:ext cx="8872538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7233" y="2027679"/>
            <a:ext cx="928156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707237" y="88"/>
            <a:ext cx="3932633" cy="276225"/>
          </a:xfrm>
          <a:prstGeom prst="rect">
            <a:avLst/>
          </a:prstGeom>
          <a:solidFill>
            <a:schemeClr val="accent1"/>
          </a:solidFill>
          <a:ln>
            <a:solidFill>
              <a:srgbClr val="BB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5" name="Rectangle 4"/>
          <p:cNvSpPr/>
          <p:nvPr userDrawn="1"/>
        </p:nvSpPr>
        <p:spPr>
          <a:xfrm>
            <a:off x="707232" y="1790700"/>
            <a:ext cx="3846908" cy="236979"/>
          </a:xfrm>
          <a:prstGeom prst="rect">
            <a:avLst/>
          </a:prstGeom>
          <a:solidFill>
            <a:srgbClr val="276681"/>
          </a:solidFill>
          <a:ln>
            <a:solidFill>
              <a:srgbClr val="276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65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74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5763" indent="0" algn="ctr">
              <a:buNone/>
              <a:defRPr/>
            </a:lvl2pPr>
            <a:lvl3pPr marL="771525" indent="0" algn="ctr">
              <a:buNone/>
              <a:defRPr/>
            </a:lvl3pPr>
            <a:lvl4pPr marL="1157288" indent="0" algn="ctr">
              <a:buNone/>
              <a:defRPr/>
            </a:lvl4pPr>
            <a:lvl5pPr marL="1543050" indent="0" algn="ctr">
              <a:buNone/>
              <a:defRPr/>
            </a:lvl5pPr>
            <a:lvl6pPr marL="1928813" indent="0" algn="ctr">
              <a:buNone/>
              <a:defRPr/>
            </a:lvl6pPr>
            <a:lvl7pPr marL="2314575" indent="0" algn="ctr">
              <a:buNone/>
              <a:defRPr/>
            </a:lvl7pPr>
            <a:lvl8pPr marL="2700338" indent="0" algn="ctr">
              <a:buNone/>
              <a:defRPr/>
            </a:lvl8pPr>
            <a:lvl9pPr marL="30861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25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15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42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4" name="Rectangle 2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288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5" name="Rectangle 3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6" name="Rectangle 102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42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7" name="Rectangle 1030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288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8" name="Rectangle 103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56243" y="1427439"/>
            <a:ext cx="8658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rgbClr val="336600"/>
                </a:solidFill>
              </a:defRPr>
            </a:lvl1pPr>
            <a:lvl2pPr>
              <a:buClr>
                <a:srgbClr val="336600"/>
              </a:buClr>
              <a:defRPr>
                <a:solidFill>
                  <a:srgbClr val="336600"/>
                </a:solidFill>
              </a:defRPr>
            </a:lvl2pPr>
            <a:lvl3pPr>
              <a:defRPr>
                <a:solidFill>
                  <a:srgbClr val="336600"/>
                </a:solidFill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2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42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3" name="Rectangle 2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288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4" name="Rectangle 3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5" name="Rectangle 102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42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6" name="Rectangle 1030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288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7" name="Rectangle 103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121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42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3" name="Rectangle 2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288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4" name="Rectangle 3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5" name="Rectangle 102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58342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6" name="Rectangle 1030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72650" y="5410288"/>
            <a:ext cx="145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sp>
        <p:nvSpPr>
          <p:cNvPr id="7" name="Rectangle 103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4100" y="4114800"/>
            <a:ext cx="145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025"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064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9004409" y="868540"/>
            <a:ext cx="840233" cy="66330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44"/>
            </a:lvl1pPr>
            <a:lvl2pPr marL="385763" indent="0">
              <a:buNone/>
              <a:defRPr sz="2363"/>
            </a:lvl2pPr>
            <a:lvl3pPr marL="771525" indent="0">
              <a:buNone/>
              <a:defRPr sz="2025"/>
            </a:lvl3pPr>
            <a:lvl4pPr marL="1157288" indent="0">
              <a:buNone/>
              <a:defRPr sz="1688"/>
            </a:lvl4pPr>
            <a:lvl5pPr marL="1543050" indent="0">
              <a:buNone/>
              <a:defRPr sz="1688"/>
            </a:lvl5pPr>
            <a:lvl6pPr marL="1928813" indent="0">
              <a:buNone/>
              <a:defRPr sz="1688"/>
            </a:lvl6pPr>
            <a:lvl7pPr marL="2314575" indent="0">
              <a:buNone/>
              <a:defRPr sz="1688"/>
            </a:lvl7pPr>
            <a:lvl8pPr marL="2700338" indent="0">
              <a:buNone/>
              <a:defRPr sz="1688"/>
            </a:lvl8pPr>
            <a:lvl9pPr marL="3086100" indent="0">
              <a:buNone/>
              <a:defRPr sz="1688"/>
            </a:lvl9pPr>
          </a:lstStyle>
          <a:p>
            <a:pPr lvl="0"/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body" idx="4294967295"/>
          </p:nvPr>
        </p:nvSpPr>
        <p:spPr>
          <a:xfrm>
            <a:off x="514350" y="1000125"/>
            <a:ext cx="9258300" cy="5038725"/>
          </a:xfrm>
        </p:spPr>
        <p:txBody>
          <a:bodyPr/>
          <a:lstStyle>
            <a:lvl1pPr marL="385763" indent="-385763">
              <a:buFont typeface="Wingdings" panose="05000000000000000000" pitchFamily="2" charset="2"/>
              <a:buChar char="§"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0" y="28575"/>
            <a:ext cx="9258300" cy="628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24" y="6444993"/>
            <a:ext cx="1941315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4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737" y="2113845"/>
            <a:ext cx="8872538" cy="39673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400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1487745"/>
            <a:ext cx="6826772" cy="2769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800" b="1" smtClean="0">
                <a:solidFill>
                  <a:schemeClr val="tx2"/>
                </a:solidFill>
              </a:defRPr>
            </a:lvl1pPr>
            <a:lvl2pPr marL="28728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801526" indent="0">
              <a:buNone/>
              <a:defRPr lang="en-US" sz="1800" smtClean="0">
                <a:solidFill>
                  <a:schemeClr val="tx1"/>
                </a:solidFill>
              </a:defRPr>
            </a:lvl3pPr>
            <a:lvl4pPr marL="1253874" indent="0">
              <a:buNone/>
              <a:defRPr lang="en-US" sz="1800" smtClean="0">
                <a:solidFill>
                  <a:schemeClr val="tx1"/>
                </a:solidFill>
              </a:defRPr>
            </a:lvl4pPr>
            <a:lvl5pPr marL="1715744" indent="0">
              <a:buNone/>
              <a:defRPr lang="en-US" sz="1800">
                <a:solidFill>
                  <a:schemeClr val="tx1"/>
                </a:solidFill>
              </a:defRPr>
            </a:lvl5pPr>
          </a:lstStyle>
          <a:p>
            <a:pPr marL="0" lvl="0" defTabSz="45711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13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465344" y="6427877"/>
            <a:ext cx="1728788" cy="3261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519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9004409" y="868540"/>
            <a:ext cx="840233" cy="66330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44"/>
            </a:lvl1pPr>
            <a:lvl2pPr marL="385763" indent="0">
              <a:buNone/>
              <a:defRPr sz="2363"/>
            </a:lvl2pPr>
            <a:lvl3pPr marL="771525" indent="0">
              <a:buNone/>
              <a:defRPr sz="2025"/>
            </a:lvl3pPr>
            <a:lvl4pPr marL="1157288" indent="0">
              <a:buNone/>
              <a:defRPr sz="1688"/>
            </a:lvl4pPr>
            <a:lvl5pPr marL="1543050" indent="0">
              <a:buNone/>
              <a:defRPr sz="1688"/>
            </a:lvl5pPr>
            <a:lvl6pPr marL="1928813" indent="0">
              <a:buNone/>
              <a:defRPr sz="1688"/>
            </a:lvl6pPr>
            <a:lvl7pPr marL="2314575" indent="0">
              <a:buNone/>
              <a:defRPr sz="1688"/>
            </a:lvl7pPr>
            <a:lvl8pPr marL="2700338" indent="0">
              <a:buNone/>
              <a:defRPr sz="1688"/>
            </a:lvl8pPr>
            <a:lvl9pPr marL="3086100" indent="0">
              <a:buNone/>
              <a:defRPr sz="1688"/>
            </a:lvl9pPr>
          </a:lstStyle>
          <a:p>
            <a:pPr lvl="0"/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body" idx="4294967295"/>
          </p:nvPr>
        </p:nvSpPr>
        <p:spPr>
          <a:xfrm>
            <a:off x="514350" y="1000125"/>
            <a:ext cx="9258300" cy="5038725"/>
          </a:xfrm>
        </p:spPr>
        <p:txBody>
          <a:bodyPr/>
          <a:lstStyle>
            <a:lvl1pPr marL="385763" indent="-385763">
              <a:buFont typeface="Wingdings" panose="05000000000000000000" pitchFamily="2" charset="2"/>
              <a:buChar char="§"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0" y="28575"/>
            <a:ext cx="9258300" cy="628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960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0" y="685800"/>
            <a:ext cx="10287000" cy="0"/>
          </a:xfrm>
          <a:prstGeom prst="line">
            <a:avLst/>
          </a:prstGeom>
          <a:noFill/>
          <a:ln w="15875">
            <a:solidFill>
              <a:srgbClr val="B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19"/>
          </a:p>
        </p:txBody>
      </p:sp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0" y="6362700"/>
            <a:ext cx="10287000" cy="0"/>
          </a:xfrm>
          <a:prstGeom prst="line">
            <a:avLst/>
          </a:prstGeom>
          <a:noFill/>
          <a:ln w="15875">
            <a:solidFill>
              <a:srgbClr val="B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1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"/>
            <a:ext cx="9258300" cy="628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6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48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465344" y="6427877"/>
            <a:ext cx="1728788" cy="3261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519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9004409" y="868540"/>
            <a:ext cx="840233" cy="66330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44"/>
            </a:lvl1pPr>
            <a:lvl2pPr marL="385763" indent="0">
              <a:buNone/>
              <a:defRPr sz="2363"/>
            </a:lvl2pPr>
            <a:lvl3pPr marL="771525" indent="0">
              <a:buNone/>
              <a:defRPr sz="2025"/>
            </a:lvl3pPr>
            <a:lvl4pPr marL="1157288" indent="0">
              <a:buNone/>
              <a:defRPr sz="1688"/>
            </a:lvl4pPr>
            <a:lvl5pPr marL="1543050" indent="0">
              <a:buNone/>
              <a:defRPr sz="1688"/>
            </a:lvl5pPr>
            <a:lvl6pPr marL="1928813" indent="0">
              <a:buNone/>
              <a:defRPr sz="1688"/>
            </a:lvl6pPr>
            <a:lvl7pPr marL="2314575" indent="0">
              <a:buNone/>
              <a:defRPr sz="1688"/>
            </a:lvl7pPr>
            <a:lvl8pPr marL="2700338" indent="0">
              <a:buNone/>
              <a:defRPr sz="1688"/>
            </a:lvl8pPr>
            <a:lvl9pPr marL="3086100" indent="0">
              <a:buNone/>
              <a:defRPr sz="1688"/>
            </a:lvl9pPr>
          </a:lstStyle>
          <a:p>
            <a:pPr lvl="0"/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body" idx="4294967295"/>
          </p:nvPr>
        </p:nvSpPr>
        <p:spPr>
          <a:xfrm>
            <a:off x="514350" y="1000125"/>
            <a:ext cx="9258300" cy="5038725"/>
          </a:xfrm>
        </p:spPr>
        <p:txBody>
          <a:bodyPr/>
          <a:lstStyle>
            <a:lvl1pPr marL="385763" indent="-385763">
              <a:buFont typeface="Wingdings" panose="05000000000000000000" pitchFamily="2" charset="2"/>
              <a:buChar char="§"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0" y="28575"/>
            <a:ext cx="9258300" cy="628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41" y="6297880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3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CBEC47-46AF-48D6-A89D-09B51682B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7BCD56-89F9-41E9-AB50-DB45B1781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827" y="1122365"/>
            <a:ext cx="5249551" cy="2695493"/>
          </a:xfrm>
        </p:spPr>
        <p:txBody>
          <a:bodyPr anchor="b">
            <a:normAutofit/>
          </a:bodyPr>
          <a:lstStyle>
            <a:lvl1pPr algn="ctr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6FF2D-A1C5-4F4C-9734-53AA83BA1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828" y="4361935"/>
            <a:ext cx="5249550" cy="1928362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85812" indent="0" algn="ctr">
              <a:buNone/>
              <a:defRPr sz="1688"/>
            </a:lvl2pPr>
            <a:lvl3pPr marL="771626" indent="0" algn="ctr">
              <a:buNone/>
              <a:defRPr sz="1519"/>
            </a:lvl3pPr>
            <a:lvl4pPr marL="1157439" indent="0" algn="ctr">
              <a:buNone/>
              <a:defRPr sz="1350"/>
            </a:lvl4pPr>
            <a:lvl5pPr marL="1543252" indent="0" algn="ctr">
              <a:buNone/>
              <a:defRPr sz="1350"/>
            </a:lvl5pPr>
            <a:lvl6pPr marL="1929065" indent="0" algn="ctr">
              <a:buNone/>
              <a:defRPr sz="1350"/>
            </a:lvl6pPr>
            <a:lvl7pPr marL="2314878" indent="0" algn="ctr">
              <a:buNone/>
              <a:defRPr sz="1350"/>
            </a:lvl7pPr>
            <a:lvl8pPr marL="2700692" indent="0" algn="ctr">
              <a:buNone/>
              <a:defRPr sz="1350"/>
            </a:lvl8pPr>
            <a:lvl9pPr marL="3086505" indent="0" algn="ctr">
              <a:buNone/>
              <a:defRPr sz="135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428AFEF-0A67-4F70-BC4B-597C61E9F1D7}"/>
              </a:ext>
            </a:extLst>
          </p:cNvPr>
          <p:cNvSpPr txBox="1">
            <a:spLocks/>
          </p:cNvSpPr>
          <p:nvPr userDrawn="1"/>
        </p:nvSpPr>
        <p:spPr>
          <a:xfrm>
            <a:off x="232161" y="3230089"/>
            <a:ext cx="3916607" cy="1131846"/>
          </a:xfrm>
          <a:prstGeom prst="rect">
            <a:avLst/>
          </a:prstGeom>
        </p:spPr>
        <p:txBody>
          <a:bodyPr vert="horz" lIns="77153" tIns="38576" rIns="77153" bIns="385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714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36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C8DAA-2E9E-496D-A91D-89C11F16E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428AFEF-0A67-4F70-BC4B-597C61E9F1D7}"/>
              </a:ext>
            </a:extLst>
          </p:cNvPr>
          <p:cNvSpPr txBox="1">
            <a:spLocks/>
          </p:cNvSpPr>
          <p:nvPr userDrawn="1"/>
        </p:nvSpPr>
        <p:spPr>
          <a:xfrm>
            <a:off x="232161" y="3230089"/>
            <a:ext cx="3916607" cy="1131846"/>
          </a:xfrm>
          <a:prstGeom prst="rect">
            <a:avLst/>
          </a:prstGeom>
        </p:spPr>
        <p:txBody>
          <a:bodyPr vert="horz" lIns="77153" tIns="38576" rIns="77153" bIns="385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714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ABE26D-DBB2-4D39-BFD1-146ECE6B9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827" y="1122365"/>
            <a:ext cx="5249551" cy="2695493"/>
          </a:xfrm>
        </p:spPr>
        <p:txBody>
          <a:bodyPr anchor="b">
            <a:normAutofit/>
          </a:bodyPr>
          <a:lstStyle>
            <a:lvl1pPr algn="ctr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E2EE3D-AE02-4E01-98FF-80AE3CE6B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828" y="4361935"/>
            <a:ext cx="5249550" cy="1928362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85812" indent="0" algn="ctr">
              <a:buNone/>
              <a:defRPr sz="1688"/>
            </a:lvl2pPr>
            <a:lvl3pPr marL="771626" indent="0" algn="ctr">
              <a:buNone/>
              <a:defRPr sz="1519"/>
            </a:lvl3pPr>
            <a:lvl4pPr marL="1157439" indent="0" algn="ctr">
              <a:buNone/>
              <a:defRPr sz="1350"/>
            </a:lvl4pPr>
            <a:lvl5pPr marL="1543252" indent="0" algn="ctr">
              <a:buNone/>
              <a:defRPr sz="1350"/>
            </a:lvl5pPr>
            <a:lvl6pPr marL="1929065" indent="0" algn="ctr">
              <a:buNone/>
              <a:defRPr sz="1350"/>
            </a:lvl6pPr>
            <a:lvl7pPr marL="2314878" indent="0" algn="ctr">
              <a:buNone/>
              <a:defRPr sz="1350"/>
            </a:lvl7pPr>
            <a:lvl8pPr marL="2700692" indent="0" algn="ctr">
              <a:buNone/>
              <a:defRPr sz="1350"/>
            </a:lvl8pPr>
            <a:lvl9pPr marL="3086505" indent="0" algn="ctr">
              <a:buNone/>
              <a:defRPr sz="135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6271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>
            <a:extLst>
              <a:ext uri="{FF2B5EF4-FFF2-40B4-BE49-F238E27FC236}">
                <a16:creationId xmlns:a16="http://schemas.microsoft.com/office/drawing/2014/main" id="{20C1843D-E3C9-490D-96BD-8DDF188D3A93}"/>
              </a:ext>
            </a:extLst>
          </p:cNvPr>
          <p:cNvSpPr>
            <a:spLocks noChangeAspect="1"/>
          </p:cNvSpPr>
          <p:nvPr userDrawn="1"/>
        </p:nvSpPr>
        <p:spPr>
          <a:xfrm rot="20308058">
            <a:off x="8915230" y="51742"/>
            <a:ext cx="1420885" cy="4285801"/>
          </a:xfrm>
          <a:prstGeom prst="diamond">
            <a:avLst/>
          </a:prstGeom>
          <a:solidFill>
            <a:srgbClr val="3A5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CD6340C0-0EC1-49AF-A1E2-54EABFF2E37A}"/>
              </a:ext>
            </a:extLst>
          </p:cNvPr>
          <p:cNvSpPr>
            <a:spLocks noChangeAspect="1"/>
          </p:cNvSpPr>
          <p:nvPr userDrawn="1"/>
        </p:nvSpPr>
        <p:spPr>
          <a:xfrm rot="1291339">
            <a:off x="9686880" y="-315098"/>
            <a:ext cx="827737" cy="2496696"/>
          </a:xfrm>
          <a:prstGeom prst="diamond">
            <a:avLst/>
          </a:prstGeom>
          <a:solidFill>
            <a:srgbClr val="F3E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AB890-5676-4EF0-8068-888D2A3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48" y="365128"/>
            <a:ext cx="8559864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FC20-596B-48F4-B5DF-25A07C20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49" y="1825627"/>
            <a:ext cx="8559865" cy="4763711"/>
          </a:xfrm>
        </p:spPr>
        <p:txBody>
          <a:bodyPr/>
          <a:lstStyle>
            <a:lvl1pPr>
              <a:defRPr sz="303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3153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>
            <a:extLst>
              <a:ext uri="{FF2B5EF4-FFF2-40B4-BE49-F238E27FC236}">
                <a16:creationId xmlns:a16="http://schemas.microsoft.com/office/drawing/2014/main" id="{83F19483-76B0-459B-B8CE-CD24144DBDC4}"/>
              </a:ext>
            </a:extLst>
          </p:cNvPr>
          <p:cNvSpPr>
            <a:spLocks noChangeAspect="1"/>
          </p:cNvSpPr>
          <p:nvPr userDrawn="1"/>
        </p:nvSpPr>
        <p:spPr>
          <a:xfrm rot="20308058">
            <a:off x="7526486" y="-2813628"/>
            <a:ext cx="2862654" cy="8634593"/>
          </a:xfrm>
          <a:prstGeom prst="diamond">
            <a:avLst/>
          </a:prstGeom>
          <a:solidFill>
            <a:srgbClr val="3A5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8E4DB-562D-469B-9E41-535463EE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75" y="1709741"/>
            <a:ext cx="7221897" cy="2852737"/>
          </a:xfrm>
        </p:spPr>
        <p:txBody>
          <a:bodyPr anchor="b">
            <a:normAutofit/>
          </a:bodyPr>
          <a:lstStyle>
            <a:lvl1pPr>
              <a:defRPr sz="455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7FAB1-CCF4-4669-9A8E-7CBA7D1FE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873" y="4589466"/>
            <a:ext cx="8872538" cy="1500187"/>
          </a:xfrm>
        </p:spPr>
        <p:txBody>
          <a:bodyPr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385812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626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43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25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906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87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6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5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439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7">
            <a:extLst>
              <a:ext uri="{FF2B5EF4-FFF2-40B4-BE49-F238E27FC236}">
                <a16:creationId xmlns:a16="http://schemas.microsoft.com/office/drawing/2014/main" id="{EEF9853A-3F7A-4CA7-A860-44CBA6BC7F76}"/>
              </a:ext>
            </a:extLst>
          </p:cNvPr>
          <p:cNvSpPr>
            <a:spLocks noChangeAspect="1"/>
          </p:cNvSpPr>
          <p:nvPr userDrawn="1"/>
        </p:nvSpPr>
        <p:spPr>
          <a:xfrm rot="20308058">
            <a:off x="8915230" y="51742"/>
            <a:ext cx="1420885" cy="4285801"/>
          </a:xfrm>
          <a:prstGeom prst="diamond">
            <a:avLst/>
          </a:prstGeom>
          <a:solidFill>
            <a:srgbClr val="3A5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AA32FF1D-1BD7-4F13-BB0F-7636787C5497}"/>
              </a:ext>
            </a:extLst>
          </p:cNvPr>
          <p:cNvSpPr>
            <a:spLocks noChangeAspect="1"/>
          </p:cNvSpPr>
          <p:nvPr userDrawn="1"/>
        </p:nvSpPr>
        <p:spPr>
          <a:xfrm rot="1291339">
            <a:off x="9686880" y="-315098"/>
            <a:ext cx="827737" cy="2496696"/>
          </a:xfrm>
          <a:prstGeom prst="diamond">
            <a:avLst/>
          </a:prstGeom>
          <a:solidFill>
            <a:srgbClr val="F3E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9D4A33-8914-4BB9-83FB-A495B2F1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3" y="365128"/>
            <a:ext cx="855391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BCB180-8A7A-48BD-895B-81C58918F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95" y="1825627"/>
            <a:ext cx="4227058" cy="4763711"/>
          </a:xfrm>
        </p:spPr>
        <p:txBody>
          <a:bodyPr>
            <a:normAutofit/>
          </a:bodyPr>
          <a:lstStyle>
            <a:lvl1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36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2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8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AAB55B1-3FFE-42CD-8BD0-D28D08035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5642" y="1825627"/>
            <a:ext cx="4182569" cy="4763711"/>
          </a:xfrm>
        </p:spPr>
        <p:txBody>
          <a:bodyPr>
            <a:normAutofit/>
          </a:bodyPr>
          <a:lstStyle>
            <a:lvl1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36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2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8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732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>
            <a:extLst>
              <a:ext uri="{FF2B5EF4-FFF2-40B4-BE49-F238E27FC236}">
                <a16:creationId xmlns:a16="http://schemas.microsoft.com/office/drawing/2014/main" id="{B7D68D24-B939-4E41-B7DD-5B73152C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1"/>
            <a:ext cx="7200900" cy="1771651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317331E3-4039-46D3-BCBE-1236DF63D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6D314364-024B-4D5F-800F-3F42D1ECC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AFDDEE01-84F5-48D0-847A-A2A1E42ED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B8FCC9F-E394-4EFB-83D7-532BA4DCF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415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D5316-E91B-4C74-A2EE-231EC8289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D4640-873D-4082-A23C-2F013A032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552C6A-3C18-48BC-A266-182809A89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DE0AF-B7A7-4C28-A24D-E2181B311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0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,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17828"/>
            <a:ext cx="9558338" cy="880201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1"/>
            </a:lvl1pPr>
          </a:lstStyle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753" y="2199521"/>
            <a:ext cx="4185095" cy="388022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28753" y="1764613"/>
            <a:ext cx="4185095" cy="2769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800" b="1" smtClean="0">
                <a:solidFill>
                  <a:schemeClr val="tx2"/>
                </a:solidFill>
              </a:defRPr>
            </a:lvl1pPr>
            <a:lvl2pPr marL="28728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801526" indent="0">
              <a:buNone/>
              <a:defRPr lang="en-US" sz="1800" smtClean="0">
                <a:solidFill>
                  <a:schemeClr val="tx1"/>
                </a:solidFill>
              </a:defRPr>
            </a:lvl3pPr>
            <a:lvl4pPr marL="1253874" indent="0">
              <a:buNone/>
              <a:defRPr lang="en-US" sz="1800" smtClean="0">
                <a:solidFill>
                  <a:schemeClr val="tx1"/>
                </a:solidFill>
              </a:defRPr>
            </a:lvl4pPr>
            <a:lvl5pPr marL="1715744" indent="0">
              <a:buNone/>
              <a:defRPr lang="en-US" sz="1800">
                <a:solidFill>
                  <a:schemeClr val="tx1"/>
                </a:solidFill>
              </a:defRPr>
            </a:lvl5pPr>
          </a:lstStyle>
          <a:p>
            <a:pPr marL="0" lvl="0" defTabSz="45711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841318" y="2199521"/>
            <a:ext cx="4185095" cy="388022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41318" y="1764613"/>
            <a:ext cx="4185095" cy="2769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1800" b="1" smtClean="0">
                <a:solidFill>
                  <a:schemeClr val="tx2"/>
                </a:solidFill>
              </a:defRPr>
            </a:lvl1pPr>
            <a:lvl2pPr marL="28728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801526" indent="0">
              <a:buNone/>
              <a:defRPr lang="en-US" sz="1800" smtClean="0">
                <a:solidFill>
                  <a:schemeClr val="tx1"/>
                </a:solidFill>
              </a:defRPr>
            </a:lvl3pPr>
            <a:lvl4pPr marL="1253874" indent="0">
              <a:buNone/>
              <a:defRPr lang="en-US" sz="1800" smtClean="0">
                <a:solidFill>
                  <a:schemeClr val="tx1"/>
                </a:solidFill>
              </a:defRPr>
            </a:lvl4pPr>
            <a:lvl5pPr marL="1715744" indent="0">
              <a:buNone/>
              <a:defRPr lang="en-US" sz="1800">
                <a:solidFill>
                  <a:schemeClr val="tx1"/>
                </a:solidFill>
              </a:defRPr>
            </a:lvl5pPr>
          </a:lstStyle>
          <a:p>
            <a:pPr marL="0" lvl="0" defTabSz="45711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703665" y="18145"/>
            <a:ext cx="3651885" cy="1825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6478535"/>
            <a:ext cx="1827899" cy="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61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7"/>
            <a:ext cx="8743950" cy="1362075"/>
          </a:xfrm>
        </p:spPr>
        <p:txBody>
          <a:bodyPr anchor="t"/>
          <a:lstStyle>
            <a:lvl1pPr algn="l">
              <a:defRPr sz="37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1913"/>
            </a:lvl1pPr>
            <a:lvl2pPr marL="424744" indent="0">
              <a:buNone/>
              <a:defRPr sz="1688"/>
            </a:lvl2pPr>
            <a:lvl3pPr marL="849488" indent="0">
              <a:buNone/>
              <a:defRPr sz="1463"/>
            </a:lvl3pPr>
            <a:lvl4pPr marL="1274229" indent="0">
              <a:buNone/>
              <a:defRPr sz="1350"/>
            </a:lvl4pPr>
            <a:lvl5pPr marL="1698917" indent="0">
              <a:buNone/>
              <a:defRPr sz="1350"/>
            </a:lvl5pPr>
            <a:lvl6pPr marL="2123576" indent="0">
              <a:buNone/>
              <a:defRPr sz="1350"/>
            </a:lvl6pPr>
            <a:lvl7pPr marL="2548252" indent="0">
              <a:buNone/>
              <a:defRPr sz="1350"/>
            </a:lvl7pPr>
            <a:lvl8pPr marL="2972923" indent="0">
              <a:buNone/>
              <a:defRPr sz="1350"/>
            </a:lvl8pPr>
            <a:lvl9pPr marL="3397605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3423C7-5D90-446E-A759-33DF82AF3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BF0859-034E-4182-A036-F755105F3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F4B71B-71B2-4931-89DD-A1D08C7F3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52B2-5728-4400-8FBA-08038A3B3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6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474" y="1885968"/>
            <a:ext cx="4524375" cy="4171951"/>
          </a:xfrm>
        </p:spPr>
        <p:txBody>
          <a:bodyPr/>
          <a:lstStyle>
            <a:lvl1pPr>
              <a:defRPr sz="2588"/>
            </a:lvl1pPr>
            <a:lvl2pPr>
              <a:defRPr sz="2250"/>
            </a:lvl2pPr>
            <a:lvl3pPr>
              <a:defRPr sz="1913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98" y="1885968"/>
            <a:ext cx="4524375" cy="4171951"/>
          </a:xfrm>
        </p:spPr>
        <p:txBody>
          <a:bodyPr/>
          <a:lstStyle>
            <a:lvl1pPr>
              <a:defRPr sz="2588"/>
            </a:lvl1pPr>
            <a:lvl2pPr>
              <a:defRPr sz="2250"/>
            </a:lvl2pPr>
            <a:lvl3pPr>
              <a:defRPr sz="1913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87AF81-D1A9-49E0-BF0C-B82323000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5775B-5987-48C4-8614-BB4577D66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EB528-687A-4298-B60A-F66E353B25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D929-3527-4E56-AF97-7DF6F7BEE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29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4744" indent="0">
              <a:buNone/>
              <a:defRPr sz="1913" b="1"/>
            </a:lvl2pPr>
            <a:lvl3pPr marL="849488" indent="0">
              <a:buNone/>
              <a:defRPr sz="1688" b="1"/>
            </a:lvl3pPr>
            <a:lvl4pPr marL="1274229" indent="0">
              <a:buNone/>
              <a:defRPr sz="1463" b="1"/>
            </a:lvl4pPr>
            <a:lvl5pPr marL="1698917" indent="0">
              <a:buNone/>
              <a:defRPr sz="1463" b="1"/>
            </a:lvl5pPr>
            <a:lvl6pPr marL="2123576" indent="0">
              <a:buNone/>
              <a:defRPr sz="1463" b="1"/>
            </a:lvl6pPr>
            <a:lvl7pPr marL="2548252" indent="0">
              <a:buNone/>
              <a:defRPr sz="1463" b="1"/>
            </a:lvl7pPr>
            <a:lvl8pPr marL="2972923" indent="0">
              <a:buNone/>
              <a:defRPr sz="1463" b="1"/>
            </a:lvl8pPr>
            <a:lvl9pPr marL="3397605" indent="0">
              <a:buNone/>
              <a:defRPr sz="14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250"/>
            </a:lvl1pPr>
            <a:lvl2pPr>
              <a:defRPr sz="1913"/>
            </a:lvl2pPr>
            <a:lvl3pPr>
              <a:defRPr sz="1688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4744" indent="0">
              <a:buNone/>
              <a:defRPr sz="1913" b="1"/>
            </a:lvl2pPr>
            <a:lvl3pPr marL="849488" indent="0">
              <a:buNone/>
              <a:defRPr sz="1688" b="1"/>
            </a:lvl3pPr>
            <a:lvl4pPr marL="1274229" indent="0">
              <a:buNone/>
              <a:defRPr sz="1463" b="1"/>
            </a:lvl4pPr>
            <a:lvl5pPr marL="1698917" indent="0">
              <a:buNone/>
              <a:defRPr sz="1463" b="1"/>
            </a:lvl5pPr>
            <a:lvl6pPr marL="2123576" indent="0">
              <a:buNone/>
              <a:defRPr sz="1463" b="1"/>
            </a:lvl6pPr>
            <a:lvl7pPr marL="2548252" indent="0">
              <a:buNone/>
              <a:defRPr sz="1463" b="1"/>
            </a:lvl7pPr>
            <a:lvl8pPr marL="2972923" indent="0">
              <a:buNone/>
              <a:defRPr sz="1463" b="1"/>
            </a:lvl8pPr>
            <a:lvl9pPr marL="3397605" indent="0">
              <a:buNone/>
              <a:defRPr sz="14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250"/>
            </a:lvl1pPr>
            <a:lvl2pPr>
              <a:defRPr sz="1913"/>
            </a:lvl2pPr>
            <a:lvl3pPr>
              <a:defRPr sz="1688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0DD629-8EC3-4764-950F-B2C7753AB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FE199C-BAE0-42E2-BA7A-473DE5D4B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7D7C96-90D6-4FFE-BCB4-471083957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9BB3-0427-4D42-9CF0-9243B3219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99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BE74A1-3970-4FCC-ACB6-347C47B56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955846-2D6D-48A3-82C3-E8F81D2B4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6B9A9C-54E3-49B8-836F-B428F4865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2A94-3E3A-4C37-9B8C-81B465045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218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E49FD1-0EDA-4E55-88E9-F61B34507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204E1A-9D1C-47E3-A765-BB7A6F15B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57B02B-B29F-4A2F-BBC2-062DA8546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0EC12-4205-42B3-9343-C14DDA25E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80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5" y="273049"/>
            <a:ext cx="3384550" cy="1162051"/>
          </a:xfrm>
        </p:spPr>
        <p:txBody>
          <a:bodyPr/>
          <a:lstStyle>
            <a:lvl1pPr algn="l">
              <a:defRPr sz="19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212"/>
            <a:ext cx="5749925" cy="5853113"/>
          </a:xfrm>
        </p:spPr>
        <p:txBody>
          <a:bodyPr/>
          <a:lstStyle>
            <a:lvl1pPr>
              <a:defRPr sz="3038"/>
            </a:lvl1pPr>
            <a:lvl2pPr>
              <a:defRPr sz="2588"/>
            </a:lvl2pPr>
            <a:lvl3pPr>
              <a:defRPr sz="2250"/>
            </a:lvl3pPr>
            <a:lvl4pPr>
              <a:defRPr sz="1913"/>
            </a:lvl4pPr>
            <a:lvl5pPr>
              <a:defRPr sz="1913"/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65" y="1435104"/>
            <a:ext cx="3384550" cy="4691063"/>
          </a:xfrm>
        </p:spPr>
        <p:txBody>
          <a:bodyPr/>
          <a:lstStyle>
            <a:lvl1pPr marL="0" indent="0">
              <a:buNone/>
              <a:defRPr sz="1350"/>
            </a:lvl1pPr>
            <a:lvl2pPr marL="424744" indent="0">
              <a:buNone/>
              <a:defRPr sz="1125"/>
            </a:lvl2pPr>
            <a:lvl3pPr marL="849488" indent="0">
              <a:buNone/>
              <a:defRPr sz="900"/>
            </a:lvl3pPr>
            <a:lvl4pPr marL="1274229" indent="0">
              <a:buNone/>
              <a:defRPr sz="788"/>
            </a:lvl4pPr>
            <a:lvl5pPr marL="1698917" indent="0">
              <a:buNone/>
              <a:defRPr sz="788"/>
            </a:lvl5pPr>
            <a:lvl6pPr marL="2123576" indent="0">
              <a:buNone/>
              <a:defRPr sz="788"/>
            </a:lvl6pPr>
            <a:lvl7pPr marL="2548252" indent="0">
              <a:buNone/>
              <a:defRPr sz="788"/>
            </a:lvl7pPr>
            <a:lvl8pPr marL="2972923" indent="0">
              <a:buNone/>
              <a:defRPr sz="788"/>
            </a:lvl8pPr>
            <a:lvl9pPr marL="3397605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ABBD1-C5FD-49F6-B535-EBF4D0A40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8BDD0-88A2-4BAD-8F5F-CDA9AFA41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98EEEF-1413-47C7-9D3C-51338877E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FA24-D446-47E5-9541-77201C272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791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1"/>
            <a:ext cx="6172200" cy="566739"/>
          </a:xfrm>
        </p:spPr>
        <p:txBody>
          <a:bodyPr/>
          <a:lstStyle>
            <a:lvl1pPr algn="l">
              <a:defRPr sz="19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038"/>
            </a:lvl1pPr>
            <a:lvl2pPr marL="424744" indent="0">
              <a:buNone/>
              <a:defRPr sz="2588"/>
            </a:lvl2pPr>
            <a:lvl3pPr marL="849488" indent="0">
              <a:buNone/>
              <a:defRPr sz="2250"/>
            </a:lvl3pPr>
            <a:lvl4pPr marL="1274229" indent="0">
              <a:buNone/>
              <a:defRPr sz="1913"/>
            </a:lvl4pPr>
            <a:lvl5pPr marL="1698917" indent="0">
              <a:buNone/>
              <a:defRPr sz="1913"/>
            </a:lvl5pPr>
            <a:lvl6pPr marL="2123576" indent="0">
              <a:buNone/>
              <a:defRPr sz="1913"/>
            </a:lvl6pPr>
            <a:lvl7pPr marL="2548252" indent="0">
              <a:buNone/>
              <a:defRPr sz="1913"/>
            </a:lvl7pPr>
            <a:lvl8pPr marL="2972923" indent="0">
              <a:buNone/>
              <a:defRPr sz="1913"/>
            </a:lvl8pPr>
            <a:lvl9pPr marL="3397605" indent="0">
              <a:buNone/>
              <a:defRPr sz="191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650"/>
            <a:ext cx="6172200" cy="804863"/>
          </a:xfrm>
        </p:spPr>
        <p:txBody>
          <a:bodyPr/>
          <a:lstStyle>
            <a:lvl1pPr marL="0" indent="0">
              <a:buNone/>
              <a:defRPr sz="1350"/>
            </a:lvl1pPr>
            <a:lvl2pPr marL="424744" indent="0">
              <a:buNone/>
              <a:defRPr sz="1125"/>
            </a:lvl2pPr>
            <a:lvl3pPr marL="849488" indent="0">
              <a:buNone/>
              <a:defRPr sz="900"/>
            </a:lvl3pPr>
            <a:lvl4pPr marL="1274229" indent="0">
              <a:buNone/>
              <a:defRPr sz="788"/>
            </a:lvl4pPr>
            <a:lvl5pPr marL="1698917" indent="0">
              <a:buNone/>
              <a:defRPr sz="788"/>
            </a:lvl5pPr>
            <a:lvl6pPr marL="2123576" indent="0">
              <a:buNone/>
              <a:defRPr sz="788"/>
            </a:lvl6pPr>
            <a:lvl7pPr marL="2548252" indent="0">
              <a:buNone/>
              <a:defRPr sz="788"/>
            </a:lvl7pPr>
            <a:lvl8pPr marL="2972923" indent="0">
              <a:buNone/>
              <a:defRPr sz="788"/>
            </a:lvl8pPr>
            <a:lvl9pPr marL="3397605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F73F3-4B9A-49DB-8BAD-3143CBBFB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5340D-9B8D-4A8A-A9E2-0DDFDDEF6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EE2A0-423E-42A0-8D28-6C00DA55F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316FD-3B78-42AB-B1C0-479B7EEC2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627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77688-975B-4503-92F1-154FA1850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EE0000-2A04-4111-86EC-BDD8EC103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968F49-9827-4E6E-9115-5F573D246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9317C-CE6D-456B-81F9-265232838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63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3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8" y="228603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ECF98D-2601-496E-AA75-13E569554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DC0771-A4BD-426C-B79B-BA16AF72F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E271C-2FB3-4AC3-B5D2-96718B2F6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7D047-6F51-4E67-82EB-727E67C18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970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3"/>
            <a:ext cx="9258300" cy="582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A6BE32-2AC1-4092-ADF4-B2BEF5542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6DE8A2-B91D-4F89-A1CA-D4969650D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832146-736C-4907-9259-29D94E462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7991-9182-4D84-919B-6A2A292A5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image" Target="../media/image8.jpeg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617828"/>
            <a:ext cx="8872538" cy="8802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608642" y="6395284"/>
            <a:ext cx="436173" cy="365125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>
                <a:latin typeface="+mj-lt"/>
              </a:defRPr>
            </a:lvl1pPr>
          </a:lstStyle>
          <a:p>
            <a:pPr defTabSz="457110" eaLnBrk="1" fontAlgn="auto" hangingPunct="1">
              <a:spcBef>
                <a:spcPts val="0"/>
              </a:spcBef>
              <a:spcAft>
                <a:spcPts val="0"/>
              </a:spcAft>
            </a:pPr>
            <a:fld id="{1D01288F-B89C-424B-A9CB-A3BE8C3C09D9}" type="slidenum">
              <a:rPr lang="en-US" sz="800" smtClean="0">
                <a:solidFill>
                  <a:prstClr val="white">
                    <a:lumMod val="50000"/>
                  </a:prstClr>
                </a:solidFill>
              </a:rPr>
              <a:pPr defTabSz="4571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Hazelden Publishing logo"/>
          <p:cNvPicPr/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057903"/>
            <a:ext cx="2028825" cy="57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5" r:id="rId1"/>
    <p:sldLayoutId id="2147486036" r:id="rId2"/>
    <p:sldLayoutId id="2147486037" r:id="rId3"/>
    <p:sldLayoutId id="2147486038" r:id="rId4"/>
    <p:sldLayoutId id="2147486039" r:id="rId5"/>
    <p:sldLayoutId id="2147486040" r:id="rId6"/>
    <p:sldLayoutId id="2147486041" r:id="rId7"/>
    <p:sldLayoutId id="2147486042" r:id="rId8"/>
    <p:sldLayoutId id="2147486043" r:id="rId9"/>
    <p:sldLayoutId id="2147486044" r:id="rId10"/>
    <p:sldLayoutId id="2147486045" r:id="rId11"/>
    <p:sldLayoutId id="2147486046" r:id="rId12"/>
    <p:sldLayoutId id="2147486047" r:id="rId13"/>
    <p:sldLayoutId id="2147486048" r:id="rId14"/>
    <p:sldLayoutId id="2147486049" r:id="rId15"/>
    <p:sldLayoutId id="2147486050" r:id="rId16"/>
    <p:sldLayoutId id="2147486051" r:id="rId17"/>
    <p:sldLayoutId id="2147486052" r:id="rId18"/>
    <p:sldLayoutId id="2147486053" r:id="rId19"/>
    <p:sldLayoutId id="2147486054" r:id="rId20"/>
    <p:sldLayoutId id="2147486055" r:id="rId21"/>
    <p:sldLayoutId id="2147486056" r:id="rId22"/>
    <p:sldLayoutId id="2147486057" r:id="rId23"/>
    <p:sldLayoutId id="2147486058" r:id="rId24"/>
    <p:sldLayoutId id="2147486059" r:id="rId25"/>
    <p:sldLayoutId id="2147486060" r:id="rId26"/>
    <p:sldLayoutId id="2147486062" r:id="rId27"/>
    <p:sldLayoutId id="2147486068" r:id="rId28"/>
    <p:sldLayoutId id="2147486071" r:id="rId29"/>
  </p:sldLayoutIdLst>
  <p:hf hdr="0" ftr="0" dt="0"/>
  <p:txStyles>
    <p:titleStyle>
      <a:lvl1pPr algn="l" defTabSz="91422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4904" indent="-234904" algn="l" defTabSz="914220" rtl="0" eaLnBrk="1" latinLnBrk="0" hangingPunct="1">
        <a:lnSpc>
          <a:spcPct val="100000"/>
        </a:lnSpc>
        <a:spcBef>
          <a:spcPts val="9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92012" indent="-234904" algn="l" defTabSz="91422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84046" indent="-169829" algn="l" defTabSz="91422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41154" indent="-169829" algn="l" defTabSz="91422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98264" indent="-169829" algn="l" defTabSz="91422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097" indent="-228554" algn="l" defTabSz="9142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2" indent="-228554" algn="l" defTabSz="9142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0" indent="-228554" algn="l" defTabSz="9142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3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orient="horz" pos="3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5800" y="228600"/>
            <a:ext cx="9172575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9229" y="1600200"/>
            <a:ext cx="9172575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858000" y="6248402"/>
            <a:ext cx="3000375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81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073E87"/>
                </a:solidFill>
              </a:rPr>
              <a:pPr/>
              <a:t>3/8/2023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1" y="6248208"/>
            <a:ext cx="609871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81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0287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60007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369" y="1280160"/>
            <a:ext cx="962263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600075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181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0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9" r:id="rId1"/>
    <p:sldLayoutId id="2147486590" r:id="rId2"/>
    <p:sldLayoutId id="2147486591" r:id="rId3"/>
    <p:sldLayoutId id="2147486592" r:id="rId4"/>
    <p:sldLayoutId id="2147486593" r:id="rId5"/>
    <p:sldLayoutId id="2147486594" r:id="rId6"/>
    <p:sldLayoutId id="2147486595" r:id="rId7"/>
    <p:sldLayoutId id="2147486596" r:id="rId8"/>
    <p:sldLayoutId id="2147486597" r:id="rId9"/>
    <p:sldLayoutId id="2147486598" r:id="rId10"/>
    <p:sldLayoutId id="2147486599" r:id="rId11"/>
    <p:sldLayoutId id="2147486600" r:id="rId12"/>
    <p:sldLayoutId id="2147486601" r:id="rId13"/>
    <p:sldLayoutId id="2147486602" r:id="rId14"/>
  </p:sldLayoutIdLst>
  <p:txStyles>
    <p:titleStyle>
      <a:lvl1pPr algn="l" rtl="0" eaLnBrk="1" latinLnBrk="0" hangingPunct="1">
        <a:spcBef>
          <a:spcPct val="0"/>
        </a:spcBef>
        <a:buNone/>
        <a:defRPr kumimoji="0" sz="371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50" indent="-270050" algn="l" rtl="0" eaLnBrk="1" latinLnBrk="0" hangingPunct="1">
        <a:spcBef>
          <a:spcPts val="591"/>
        </a:spcBef>
        <a:buClr>
          <a:schemeClr val="accent2"/>
        </a:buClr>
        <a:buSzPct val="60000"/>
        <a:buFont typeface="Wingdings"/>
        <a:buChar char=""/>
        <a:defRPr kumimoji="0" sz="2447" kern="1200">
          <a:solidFill>
            <a:schemeClr val="tx1"/>
          </a:solidFill>
          <a:latin typeface="+mn-lt"/>
          <a:ea typeface="+mn-ea"/>
          <a:cs typeface="+mn-cs"/>
        </a:defRPr>
      </a:lvl1pPr>
      <a:lvl2pPr marL="540100" indent="-231471" algn="l" rtl="0" eaLnBrk="1" latinLnBrk="0" hangingPunct="1">
        <a:spcBef>
          <a:spcPts val="464"/>
        </a:spcBef>
        <a:buClr>
          <a:schemeClr val="accent1"/>
        </a:buClr>
        <a:buSzPct val="70000"/>
        <a:buFont typeface="Wingdings 2"/>
        <a:buChar char=""/>
        <a:defRPr kumimoji="0" sz="2194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indent="-192893" algn="l" rtl="0" eaLnBrk="1" latinLnBrk="0" hangingPunct="1">
        <a:spcBef>
          <a:spcPts val="422"/>
        </a:spcBef>
        <a:buClr>
          <a:schemeClr val="accent2"/>
        </a:buClr>
        <a:buSzPct val="75000"/>
        <a:buFont typeface="Wingdings"/>
        <a:buChar char=""/>
        <a:defRPr kumimoji="0"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indent="-192893" algn="l" rtl="0" eaLnBrk="1" latinLnBrk="0" hangingPunct="1">
        <a:spcBef>
          <a:spcPts val="338"/>
        </a:spcBef>
        <a:buClr>
          <a:schemeClr val="accent3"/>
        </a:buClr>
        <a:buSzPct val="75000"/>
        <a:buFont typeface="Wingdings"/>
        <a:buChar char=""/>
        <a:defRPr kumimoji="0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indent="-192893" algn="l" rtl="0" eaLnBrk="1" latinLnBrk="0" hangingPunct="1">
        <a:spcBef>
          <a:spcPts val="338"/>
        </a:spcBef>
        <a:buClr>
          <a:schemeClr val="accent4"/>
        </a:buClr>
        <a:buSzPct val="65000"/>
        <a:buFont typeface="Wingdings"/>
        <a:buChar char=""/>
        <a:defRPr kumimoji="0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1774613" indent="-192893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51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06084" indent="-192893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51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7555" indent="-192893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51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69026" indent="-192893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51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70311-2E39-4075-95C6-7C1379F3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940" y="365126"/>
            <a:ext cx="58968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454CC-A107-4F9F-BC03-2022CD5D9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3FF3-57C1-4159-88FD-B40F311F8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231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C69CE-98C5-4B75-BE5F-9DC6628ABEA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C958-CAE4-438B-AAD9-1D143FDF5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7569" y="6356351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420DA-7DF8-4D9B-B7F0-C3B94D216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5194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B09BA-0EA8-477F-9862-FC72454F859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545689_rs|3" descr="bb6c1724-cf8f-4ad1-8dd7-71307fd9bce6">
            <a:extLst>
              <a:ext uri="{FF2B5EF4-FFF2-40B4-BE49-F238E27FC236}">
                <a16:creationId xmlns:a16="http://schemas.microsoft.com/office/drawing/2014/main" id="{848458F0-2160-4C5D-ABCD-BA3B1EAEDF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8" y="33899"/>
            <a:ext cx="2689304" cy="17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5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75" r:id="rId1"/>
    <p:sldLayoutId id="2147487276" r:id="rId2"/>
    <p:sldLayoutId id="2147487277" r:id="rId3"/>
    <p:sldLayoutId id="2147487278" r:id="rId4"/>
  </p:sldLayoutIdLst>
  <p:txStyles>
    <p:titleStyle>
      <a:lvl1pPr algn="l" defTabSz="771571" rtl="0" eaLnBrk="1" latinLnBrk="0" hangingPunct="1">
        <a:lnSpc>
          <a:spcPct val="90000"/>
        </a:lnSpc>
        <a:spcBef>
          <a:spcPct val="0"/>
        </a:spcBef>
        <a:buNone/>
        <a:defRPr sz="3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3" indent="-192893" algn="l" defTabSz="771571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578678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463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24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212181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617761"/>
            <a:ext cx="8872538" cy="8802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608605" y="6395234"/>
            <a:ext cx="43617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D01288F-B89C-424B-A9CB-A3BE8C3C09D9}" type="slidenum">
              <a:rPr lang="en-US" sz="759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759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Hazelden Publishing logo"/>
          <p:cNvPicPr/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057902"/>
            <a:ext cx="2028825" cy="57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8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12" r:id="rId1"/>
    <p:sldLayoutId id="2147487413" r:id="rId2"/>
    <p:sldLayoutId id="2147487414" r:id="rId3"/>
    <p:sldLayoutId id="2147487415" r:id="rId4"/>
    <p:sldLayoutId id="2147487416" r:id="rId5"/>
    <p:sldLayoutId id="2147487417" r:id="rId6"/>
    <p:sldLayoutId id="2147487418" r:id="rId7"/>
    <p:sldLayoutId id="2147487419" r:id="rId8"/>
    <p:sldLayoutId id="2147487420" r:id="rId9"/>
    <p:sldLayoutId id="2147487421" r:id="rId10"/>
    <p:sldLayoutId id="2147487422" r:id="rId11"/>
    <p:sldLayoutId id="2147487423" r:id="rId12"/>
    <p:sldLayoutId id="2147487424" r:id="rId13"/>
    <p:sldLayoutId id="2147487425" r:id="rId14"/>
    <p:sldLayoutId id="2147487426" r:id="rId15"/>
    <p:sldLayoutId id="2147487427" r:id="rId16"/>
    <p:sldLayoutId id="2147487428" r:id="rId17"/>
    <p:sldLayoutId id="2147487429" r:id="rId18"/>
    <p:sldLayoutId id="2147487430" r:id="rId19"/>
    <p:sldLayoutId id="2147487431" r:id="rId20"/>
    <p:sldLayoutId id="2147487432" r:id="rId21"/>
    <p:sldLayoutId id="2147487433" r:id="rId22"/>
    <p:sldLayoutId id="2147487434" r:id="rId23"/>
    <p:sldLayoutId id="2147487435" r:id="rId24"/>
    <p:sldLayoutId id="2147487436" r:id="rId25"/>
    <p:sldLayoutId id="2147487437" r:id="rId26"/>
    <p:sldLayoutId id="2147487440" r:id="rId27"/>
    <p:sldLayoutId id="2147487441" r:id="rId28"/>
    <p:sldLayoutId id="2147487442" r:id="rId29"/>
    <p:sldLayoutId id="2147487448" r:id="rId30"/>
    <p:sldLayoutId id="2147487450" r:id="rId31"/>
    <p:sldLayoutId id="2147487454" r:id="rId32"/>
    <p:sldLayoutId id="2147487455" r:id="rId33"/>
    <p:sldLayoutId id="2147487456" r:id="rId34"/>
    <p:sldLayoutId id="2147487457" r:id="rId35"/>
  </p:sldLayoutIdLst>
  <p:hf hdr="0" ftr="0" dt="0"/>
  <p:txStyles>
    <p:titleStyle>
      <a:lvl1pPr algn="l" defTabSz="771525" rtl="0" eaLnBrk="1" latinLnBrk="0" hangingPunct="1">
        <a:lnSpc>
          <a:spcPct val="90000"/>
        </a:lnSpc>
        <a:spcBef>
          <a:spcPct val="0"/>
        </a:spcBef>
        <a:buNone/>
        <a:defRPr sz="2363" kern="1200" spc="-43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98240" indent="-198240" algn="l" defTabSz="771525" rtl="0" eaLnBrk="1" latinLnBrk="0" hangingPunct="1">
        <a:lnSpc>
          <a:spcPct val="100000"/>
        </a:lnSpc>
        <a:spcBef>
          <a:spcPts val="759"/>
        </a:spcBef>
        <a:buClr>
          <a:schemeClr val="tx2"/>
        </a:buClr>
        <a:buFont typeface="Wingdings" panose="05000000000000000000" pitchFamily="2" charset="2"/>
        <a:buChar char="§"/>
        <a:defRPr sz="16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002" indent="-198240" algn="l" defTabSz="771525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Clr>
          <a:schemeClr val="tx2"/>
        </a:buClr>
        <a:buFont typeface="Arial" panose="020B0604020202020204" pitchFamily="34" charset="0"/>
        <a:buChar char="–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847" indent="-143322" algn="l" defTabSz="771525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Clr>
          <a:schemeClr val="tx2"/>
        </a:buClr>
        <a:buFont typeface="Arial" panose="020B0604020202020204" pitchFamily="34" charset="0"/>
        <a:buChar char="•"/>
        <a:defRPr sz="118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00609" indent="-143322" algn="l" defTabSz="771525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Clr>
          <a:schemeClr val="tx2"/>
        </a:buClr>
        <a:buFont typeface="Arial" panose="020B0604020202020204" pitchFamily="34" charset="0"/>
        <a:buChar char="•"/>
        <a:defRPr sz="10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86372" indent="-143322" algn="l" defTabSz="771525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Clr>
          <a:schemeClr val="tx2"/>
        </a:buClr>
        <a:buFont typeface="Arial" panose="020B0604020202020204" pitchFamily="34" charset="0"/>
        <a:buChar char="•"/>
        <a:defRPr sz="10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21694" indent="-192881" algn="l" defTabSz="77152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456" indent="-192881" algn="l" defTabSz="77152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219" indent="-192881" algn="l" defTabSz="77152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8981" indent="-192881" algn="l" defTabSz="77152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288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13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575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orient="horz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61835-C2C3-4D73-82B5-DB20ABC7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2" y="365128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2995-9A04-4D21-8594-95967F5D4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232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3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16" r:id="rId1"/>
    <p:sldLayoutId id="2147487517" r:id="rId2"/>
    <p:sldLayoutId id="2147487518" r:id="rId3"/>
    <p:sldLayoutId id="2147487519" r:id="rId4"/>
    <p:sldLayoutId id="2147487520" r:id="rId5"/>
  </p:sldLayoutIdLst>
  <p:txStyles>
    <p:titleStyle>
      <a:lvl1pPr algn="l" defTabSz="771626" rtl="0" eaLnBrk="1" latinLnBrk="0" hangingPunct="1">
        <a:lnSpc>
          <a:spcPct val="90000"/>
        </a:lnSpc>
        <a:spcBef>
          <a:spcPct val="0"/>
        </a:spcBef>
        <a:buNone/>
        <a:defRPr sz="3714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2907" indent="-192907" algn="l" defTabSz="771626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303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8719" indent="-192907" algn="l" defTabSz="771626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4533" indent="-192907" algn="l" defTabSz="771626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346" indent="-192907" algn="l" defTabSz="771626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36158" indent="-192907" algn="l" defTabSz="771626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21971" indent="-192907" algn="l" defTabSz="771626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785" indent="-192907" algn="l" defTabSz="771626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598" indent="-192907" algn="l" defTabSz="771626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411" indent="-192907" algn="l" defTabSz="771626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626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812" algn="l" defTabSz="771626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626" algn="l" defTabSz="771626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439" algn="l" defTabSz="771626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2" algn="l" defTabSz="771626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9065" algn="l" defTabSz="771626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878" algn="l" defTabSz="771626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692" algn="l" defTabSz="771626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505" algn="l" defTabSz="771626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365A66-3AD6-4735-8E19-9891F0EC1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10" tIns="37717" rIns="75510" bIns="37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6266AC2-BFAE-45C2-ADF5-C044FC9C5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10" tIns="37717" rIns="75510" bIns="3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936845B-57D7-4324-9272-003D092A93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10" tIns="37717" rIns="75510" bIns="3771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5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79323FD-EDC8-43F4-96B3-B0ED0ED8A5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10" tIns="37717" rIns="75510" bIns="37717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35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50AEED3-4064-4946-9BCF-96B5C8E34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10" tIns="37717" rIns="75510" bIns="37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35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21AD80-7074-489B-9214-6E1926E51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paint">
            <a:extLst>
              <a:ext uri="{FF2B5EF4-FFF2-40B4-BE49-F238E27FC236}">
                <a16:creationId xmlns:a16="http://schemas.microsoft.com/office/drawing/2014/main" id="{2847DE29-F315-4AC1-9B1A-B214554F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69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25" r:id="rId1"/>
    <p:sldLayoutId id="2147487626" r:id="rId2"/>
    <p:sldLayoutId id="2147487627" r:id="rId3"/>
    <p:sldLayoutId id="2147487628" r:id="rId4"/>
    <p:sldLayoutId id="2147487629" r:id="rId5"/>
    <p:sldLayoutId id="2147487630" r:id="rId6"/>
    <p:sldLayoutId id="2147487631" r:id="rId7"/>
    <p:sldLayoutId id="2147487632" r:id="rId8"/>
    <p:sldLayoutId id="2147487633" r:id="rId9"/>
    <p:sldLayoutId id="2147487634" r:id="rId10"/>
    <p:sldLayoutId id="2147487635" r:id="rId11"/>
    <p:sldLayoutId id="2147487636" r:id="rId12"/>
    <p:sldLayoutId id="2147487637" r:id="rId13"/>
    <p:sldLayoutId id="2147487638" r:id="rId14"/>
    <p:sldLayoutId id="214748763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 Black" pitchFamily="34" charset="0"/>
        </a:defRPr>
      </a:lvl5pPr>
      <a:lvl6pPr marL="424744" algn="l" rtl="0" eaLnBrk="0" fontAlgn="base" hangingPunct="0">
        <a:spcBef>
          <a:spcPct val="0"/>
        </a:spcBef>
        <a:spcAft>
          <a:spcPct val="0"/>
        </a:spcAft>
        <a:defRPr kumimoji="1" sz="3713">
          <a:solidFill>
            <a:schemeClr val="tx2"/>
          </a:solidFill>
          <a:latin typeface="Arial Black" pitchFamily="34" charset="0"/>
        </a:defRPr>
      </a:lvl6pPr>
      <a:lvl7pPr marL="849488" algn="l" rtl="0" eaLnBrk="0" fontAlgn="base" hangingPunct="0">
        <a:spcBef>
          <a:spcPct val="0"/>
        </a:spcBef>
        <a:spcAft>
          <a:spcPct val="0"/>
        </a:spcAft>
        <a:defRPr kumimoji="1" sz="3713">
          <a:solidFill>
            <a:schemeClr val="tx2"/>
          </a:solidFill>
          <a:latin typeface="Arial Black" pitchFamily="34" charset="0"/>
        </a:defRPr>
      </a:lvl7pPr>
      <a:lvl8pPr marL="1274229" algn="l" rtl="0" eaLnBrk="0" fontAlgn="base" hangingPunct="0">
        <a:spcBef>
          <a:spcPct val="0"/>
        </a:spcBef>
        <a:spcAft>
          <a:spcPct val="0"/>
        </a:spcAft>
        <a:defRPr kumimoji="1" sz="3713">
          <a:solidFill>
            <a:schemeClr val="tx2"/>
          </a:solidFill>
          <a:latin typeface="Arial Black" pitchFamily="34" charset="0"/>
        </a:defRPr>
      </a:lvl8pPr>
      <a:lvl9pPr marL="1698917" algn="l" rtl="0" eaLnBrk="0" fontAlgn="base" hangingPunct="0">
        <a:spcBef>
          <a:spcPct val="0"/>
        </a:spcBef>
        <a:spcAft>
          <a:spcPct val="0"/>
        </a:spcAft>
        <a:defRPr kumimoji="1" sz="3713">
          <a:solidFill>
            <a:schemeClr val="tx2"/>
          </a:solidFill>
          <a:latin typeface="Arial Black" pitchFamily="34" charset="0"/>
        </a:defRPr>
      </a:lvl9pPr>
    </p:titleStyle>
    <p:bodyStyle>
      <a:lvl1pPr marL="3175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500">
          <a:solidFill>
            <a:schemeClr val="tx1"/>
          </a:solidFill>
          <a:latin typeface="+mn-lt"/>
        </a:defRPr>
      </a:lvl2pPr>
      <a:lvl3pPr marL="1060450" indent="-211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200">
          <a:solidFill>
            <a:schemeClr val="tx1"/>
          </a:solidFill>
          <a:latin typeface="+mn-lt"/>
        </a:defRPr>
      </a:lvl3pPr>
      <a:lvl4pPr marL="1485900" indent="-211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900">
          <a:solidFill>
            <a:schemeClr val="tx1"/>
          </a:solidFill>
          <a:latin typeface="+mn-lt"/>
        </a:defRPr>
      </a:lvl4pPr>
      <a:lvl5pPr marL="1909763" indent="-211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900">
          <a:solidFill>
            <a:schemeClr val="tx1"/>
          </a:solidFill>
          <a:latin typeface="+mn-lt"/>
        </a:defRPr>
      </a:lvl5pPr>
      <a:lvl6pPr marL="2335843" indent="-21237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913">
          <a:solidFill>
            <a:schemeClr val="tx1"/>
          </a:solidFill>
          <a:latin typeface="+mn-lt"/>
        </a:defRPr>
      </a:lvl6pPr>
      <a:lvl7pPr marL="2760537" indent="-21237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913">
          <a:solidFill>
            <a:schemeClr val="tx1"/>
          </a:solidFill>
          <a:latin typeface="+mn-lt"/>
        </a:defRPr>
      </a:lvl7pPr>
      <a:lvl8pPr marL="3185220" indent="-21237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913">
          <a:solidFill>
            <a:schemeClr val="tx1"/>
          </a:solidFill>
          <a:latin typeface="+mn-lt"/>
        </a:defRPr>
      </a:lvl8pPr>
      <a:lvl9pPr marL="3609894" indent="-21237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91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948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4744" algn="l" defTabSz="84948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49488" algn="l" defTabSz="84948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74229" algn="l" defTabSz="84948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698917" algn="l" defTabSz="84948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23576" algn="l" defTabSz="84948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48252" algn="l" defTabSz="84948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972923" algn="l" defTabSz="84948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397605" algn="l" defTabSz="84948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z9MjS5j-m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z9MjS5j-m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3" descr="C:\Users\winte001\Desktop\todolist2.jpg">
            <a:extLst>
              <a:ext uri="{FF2B5EF4-FFF2-40B4-BE49-F238E27FC236}">
                <a16:creationId xmlns:a16="http://schemas.microsoft.com/office/drawing/2014/main" id="{9C168269-9419-4134-91FA-A694597B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3" y="14288"/>
            <a:ext cx="1641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6D455F30-B017-425D-A34D-40381AE5FD11}"/>
              </a:ext>
            </a:extLst>
          </p:cNvPr>
          <p:cNvSpPr txBox="1">
            <a:spLocks/>
          </p:cNvSpPr>
          <p:nvPr/>
        </p:nvSpPr>
        <p:spPr bwMode="auto">
          <a:xfrm>
            <a:off x="850900" y="-129383"/>
            <a:ext cx="85598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10" tIns="37717" rIns="75510" bIns="37717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5pPr>
            <a:lvl6pPr marL="424744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6pPr>
            <a:lvl7pPr marL="8494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7pPr>
            <a:lvl8pPr marL="1274229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8pPr>
            <a:lvl9pPr marL="1698917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Resources: Books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10487-739F-4FC1-AE6B-4C0FD4496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7" y="1548593"/>
            <a:ext cx="2901759" cy="3103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FC7572-1CE9-461B-8F64-87769C5F7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65" y="2271346"/>
            <a:ext cx="2045614" cy="3103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AF2475-814E-4EAE-9451-F2115D333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35" y="1519238"/>
            <a:ext cx="2390862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CFE4A-C2A2-4202-9E12-0AF2BBF0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49598B-D779-445F-8867-8AC9433E79A0}"/>
              </a:ext>
            </a:extLst>
          </p:cNvPr>
          <p:cNvSpPr txBox="1">
            <a:spLocks/>
          </p:cNvSpPr>
          <p:nvPr/>
        </p:nvSpPr>
        <p:spPr>
          <a:xfrm>
            <a:off x="257175" y="147138"/>
            <a:ext cx="6858000" cy="838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71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1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715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Resources: </a:t>
            </a:r>
            <a:r>
              <a:rPr lang="en-US" sz="3038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Teen Brain</a:t>
            </a:r>
            <a:r>
              <a:rPr kumimoji="0" lang="en-US" sz="303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Video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EFC48F9E-E520-428F-829F-5A005EA4620C}"/>
              </a:ext>
            </a:extLst>
          </p:cNvPr>
          <p:cNvSpPr txBox="1"/>
          <p:nvPr/>
        </p:nvSpPr>
        <p:spPr>
          <a:xfrm>
            <a:off x="2541799" y="1987599"/>
            <a:ext cx="3268070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https://youtu.be/fz9MjS5j-mk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7E448-16DA-4282-ABD2-D9B34EF38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371600"/>
            <a:ext cx="35147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CFE4A-C2A2-4202-9E12-0AF2BBF0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49598B-D779-445F-8867-8AC9433E79A0}"/>
              </a:ext>
            </a:extLst>
          </p:cNvPr>
          <p:cNvSpPr txBox="1">
            <a:spLocks/>
          </p:cNvSpPr>
          <p:nvPr/>
        </p:nvSpPr>
        <p:spPr>
          <a:xfrm>
            <a:off x="257175" y="147138"/>
            <a:ext cx="6858000" cy="838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771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1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715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Resources: </a:t>
            </a:r>
            <a:r>
              <a:rPr lang="en-US" sz="3038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Reward Brain Circuit</a:t>
            </a:r>
            <a:endParaRPr kumimoji="0" lang="en-US" sz="303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EFC48F9E-E520-428F-829F-5A005EA4620C}"/>
              </a:ext>
            </a:extLst>
          </p:cNvPr>
          <p:cNvSpPr txBox="1"/>
          <p:nvPr/>
        </p:nvSpPr>
        <p:spPr>
          <a:xfrm>
            <a:off x="723900" y="1219200"/>
            <a:ext cx="3268070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https://youtu.be/fz9MjS5j-mk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7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CFE4A-C2A2-4202-9E12-0AF2BBF0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49598B-D779-445F-8867-8AC9433E79A0}"/>
              </a:ext>
            </a:extLst>
          </p:cNvPr>
          <p:cNvSpPr txBox="1">
            <a:spLocks/>
          </p:cNvSpPr>
          <p:nvPr/>
        </p:nvSpPr>
        <p:spPr>
          <a:xfrm>
            <a:off x="647700" y="147139"/>
            <a:ext cx="9448800" cy="838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71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1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715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Resources: Streaming Show (Apple+)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083D9-6627-4612-858E-E203105B4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34" y="3448050"/>
            <a:ext cx="4201460" cy="2434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E3840-C8D1-455E-89C3-FB246680E742}"/>
              </a:ext>
            </a:extLst>
          </p:cNvPr>
          <p:cNvSpPr txBox="1"/>
          <p:nvPr/>
        </p:nvSpPr>
        <p:spPr>
          <a:xfrm>
            <a:off x="1591573" y="1131726"/>
            <a:ext cx="71457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new reality show explores an age-old question: What’s the most effective way to raise confident, compassionate,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self-reliant kids? </a:t>
            </a:r>
          </a:p>
        </p:txBody>
      </p:sp>
      <p:pic>
        <p:nvPicPr>
          <p:cNvPr id="6" name="Picture 3" descr="C:\Users\winte001\Desktop\todolist2.jpg">
            <a:extLst>
              <a:ext uri="{FF2B5EF4-FFF2-40B4-BE49-F238E27FC236}">
                <a16:creationId xmlns:a16="http://schemas.microsoft.com/office/drawing/2014/main" id="{1A143FB7-B875-48FD-A924-BAE575A2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690" y="0"/>
            <a:ext cx="89708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72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3" descr="C:\Users\winte001\Desktop\todolist2.jpg">
            <a:extLst>
              <a:ext uri="{FF2B5EF4-FFF2-40B4-BE49-F238E27FC236}">
                <a16:creationId xmlns:a16="http://schemas.microsoft.com/office/drawing/2014/main" id="{9C168269-9419-4134-91FA-A694597B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3" y="14288"/>
            <a:ext cx="1641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6D455F30-B017-425D-A34D-40381AE5FD11}"/>
              </a:ext>
            </a:extLst>
          </p:cNvPr>
          <p:cNvSpPr txBox="1">
            <a:spLocks/>
          </p:cNvSpPr>
          <p:nvPr/>
        </p:nvSpPr>
        <p:spPr bwMode="auto">
          <a:xfrm>
            <a:off x="850900" y="-129383"/>
            <a:ext cx="85598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10" tIns="37717" rIns="75510" bIns="37717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5pPr>
            <a:lvl6pPr marL="424744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6pPr>
            <a:lvl7pPr marL="8494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7pPr>
            <a:lvl8pPr marL="1274229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8pPr>
            <a:lvl9pPr marL="1698917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Resources: Links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3DCD20-B9E4-4924-B4CA-725F3A99C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243013"/>
            <a:ext cx="8915400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4949" tIns="42432" rIns="84949" bIns="42432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566738" marR="0" lvl="1" indent="-2190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https://teens.drugabuse.gov/parents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8" marR="0" lvl="1" indent="-2190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Information from the National Institute on Drug Abuse aimed at parents about youth drug abuse, including ways to talk with your teen about cannabis and  their effects</a:t>
            </a:r>
          </a:p>
          <a:p>
            <a:pPr marL="566738" marR="0" lvl="1" indent="-2190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Monotype Sorts" pitchFamily="2" charset="2"/>
              <a:buNone/>
              <a:tabLst/>
              <a:defRPr/>
            </a:pP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8" marR="0" lvl="0" indent="-2190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https://thenmi.org/</a:t>
            </a:r>
          </a:p>
          <a:p>
            <a:pPr marL="566738" marR="0" lvl="1" indent="-2190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Resources from</a:t>
            </a:r>
            <a:r>
              <a:rPr kumimoji="1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National Marijuana Initiative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8" marR="0" lvl="0" indent="-2190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8" marR="0" lvl="0" indent="-2190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www.learnaboutsam.org</a:t>
            </a:r>
          </a:p>
          <a:p>
            <a:pPr marL="566738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Wide range of information and resources about cannabis use from Smart Approaches to Marijuana</a:t>
            </a:r>
          </a:p>
          <a:p>
            <a:pPr marL="566738" marR="0" lvl="1" indent="-2190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Monotype Sorts" pitchFamily="2" charset="2"/>
              <a:buNone/>
              <a:tabLst/>
              <a:defRPr/>
            </a:pP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8" marR="0" lvl="0" indent="-2190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7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3" descr="C:\Users\winte001\Desktop\todolist2.jpg">
            <a:extLst>
              <a:ext uri="{FF2B5EF4-FFF2-40B4-BE49-F238E27FC236}">
                <a16:creationId xmlns:a16="http://schemas.microsoft.com/office/drawing/2014/main" id="{9C168269-9419-4134-91FA-A694597B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3" y="14288"/>
            <a:ext cx="1641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6D455F30-B017-425D-A34D-40381AE5FD11}"/>
              </a:ext>
            </a:extLst>
          </p:cNvPr>
          <p:cNvSpPr txBox="1">
            <a:spLocks/>
          </p:cNvSpPr>
          <p:nvPr/>
        </p:nvSpPr>
        <p:spPr bwMode="auto">
          <a:xfrm>
            <a:off x="850900" y="-129383"/>
            <a:ext cx="85598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10" tIns="37717" rIns="75510" bIns="37717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5pPr>
            <a:lvl6pPr marL="424744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6pPr>
            <a:lvl7pPr marL="8494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7pPr>
            <a:lvl8pPr marL="1274229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8pPr>
            <a:lvl9pPr marL="1698917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Resources: Links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3DCD20-B9E4-4924-B4CA-725F3A99C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243013"/>
            <a:ext cx="8323263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4949" tIns="42432" rIns="84949" bIns="42432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566738" marR="0" lvl="0" indent="-2190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https://developingchild.harvard.edu/resources/</a:t>
            </a:r>
          </a:p>
          <a:p>
            <a:pPr marL="566738" marR="0" lvl="0" indent="-2190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Youth development resources and information from the Harvard Center for the Developing Child</a:t>
            </a:r>
          </a:p>
          <a:p>
            <a:pPr marL="565150" marR="0" lvl="0" indent="-215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921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https://everybrainmatters.org/</a:t>
            </a:r>
          </a:p>
          <a:p>
            <a:pPr marL="56673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organizations and individuals that educate about the dangers of cannabis and the drug culture expansion</a:t>
            </a:r>
            <a:endParaRPr kumimoji="1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65150" marR="0" lvl="0" indent="-215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921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https://johnnysambassadors.org/</a:t>
            </a:r>
          </a:p>
          <a:p>
            <a:pPr marL="56673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grass roots organization about the dangers of cannabis use on youth, produced by Johnny's Ambassadors</a:t>
            </a:r>
          </a:p>
          <a:p>
            <a:pPr marL="692150" lvl="0"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endParaRPr lang="en-US" altLang="en-US" sz="12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 lvl="0"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https://beextraordinarybeyou.com</a:t>
            </a:r>
          </a:p>
          <a:p>
            <a:pPr marL="566738" lvl="0" indent="0">
              <a:buClr>
                <a:srgbClr val="FFCC00"/>
              </a:buClr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from parents of a teen who use of cannabis lead to mental illness and suicide.</a:t>
            </a:r>
          </a:p>
          <a:p>
            <a:pPr marL="56673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Monotype Sorts" pitchFamily="2" charset="2"/>
              <a:buNone/>
              <a:tabLst/>
              <a:defRPr/>
            </a:pPr>
            <a:endParaRPr kumimoji="1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6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3" descr="C:\Users\winte001\Desktop\todolist2.jpg">
            <a:extLst>
              <a:ext uri="{FF2B5EF4-FFF2-40B4-BE49-F238E27FC236}">
                <a16:creationId xmlns:a16="http://schemas.microsoft.com/office/drawing/2014/main" id="{9C168269-9419-4134-91FA-A694597B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3" y="14288"/>
            <a:ext cx="1641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6D455F30-B017-425D-A34D-40381AE5FD11}"/>
              </a:ext>
            </a:extLst>
          </p:cNvPr>
          <p:cNvSpPr txBox="1">
            <a:spLocks/>
          </p:cNvSpPr>
          <p:nvPr/>
        </p:nvSpPr>
        <p:spPr bwMode="auto">
          <a:xfrm>
            <a:off x="850900" y="-129383"/>
            <a:ext cx="85598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10" tIns="37717" rIns="75510" bIns="37717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5pPr>
            <a:lvl6pPr marL="424744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6pPr>
            <a:lvl7pPr marL="8494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7pPr>
            <a:lvl8pPr marL="1274229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8pPr>
            <a:lvl9pPr marL="1698917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Resources: Links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3DCD20-B9E4-4924-B4CA-725F3A99C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243013"/>
            <a:ext cx="8915400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4949" tIns="42432" rIns="84949" bIns="42432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566738" lvl="0" indent="-219075"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https://poppot.org/</a:t>
            </a:r>
          </a:p>
          <a:p>
            <a:pPr marL="566738" lvl="0" indent="0">
              <a:buClr>
                <a:srgbClr val="FFCC00"/>
              </a:buClr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Parents Opposed to Pot counters the false narrative that cannabis is harmless by educating parents</a:t>
            </a:r>
            <a:endParaRPr kumimoji="1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66738" lvl="0" indent="-217488"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https://momsstrong.org/</a:t>
            </a:r>
          </a:p>
          <a:p>
            <a:pPr marL="566738" lvl="0" indent="0">
              <a:buClr>
                <a:srgbClr val="FFCC00"/>
              </a:buClr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Moms Strong is group of moms who tell their stories about how they saw cannabis severely damage their teenager or young adult</a:t>
            </a:r>
          </a:p>
          <a:p>
            <a:pPr marL="566738" lvl="0" indent="0">
              <a:buClr>
                <a:srgbClr val="FFCC00"/>
              </a:buClr>
              <a:buNone/>
              <a:defRPr/>
            </a:pPr>
            <a:endParaRPr kumimoji="1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66738" lvl="0" indent="-217488"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https://iasic1.org/</a:t>
            </a:r>
          </a:p>
          <a:p>
            <a:pPr marL="566738" lvl="0" indent="0">
              <a:buClr>
                <a:srgbClr val="FFCC00"/>
              </a:buClr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IASIC is an organization of international experts on cannabis who are guided by medicine and science to provide accurate and honest information about cannabis use and its potentially harmful effects</a:t>
            </a:r>
          </a:p>
          <a:p>
            <a:pPr marL="566738" lvl="0" indent="0">
              <a:buClr>
                <a:srgbClr val="FFCC00"/>
              </a:buClr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kumimoji="1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8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3" descr="C:\Users\winte001\Desktop\todolist2.jpg">
            <a:extLst>
              <a:ext uri="{FF2B5EF4-FFF2-40B4-BE49-F238E27FC236}">
                <a16:creationId xmlns:a16="http://schemas.microsoft.com/office/drawing/2014/main" id="{9C168269-9419-4134-91FA-A694597B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3" y="14288"/>
            <a:ext cx="1641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6D455F30-B017-425D-A34D-40381AE5FD11}"/>
              </a:ext>
            </a:extLst>
          </p:cNvPr>
          <p:cNvSpPr txBox="1">
            <a:spLocks/>
          </p:cNvSpPr>
          <p:nvPr/>
        </p:nvSpPr>
        <p:spPr bwMode="auto">
          <a:xfrm>
            <a:off x="850900" y="-129383"/>
            <a:ext cx="85598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10" tIns="37717" rIns="75510" bIns="37717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Arial Black" pitchFamily="34" charset="0"/>
              </a:defRPr>
            </a:lvl5pPr>
            <a:lvl6pPr marL="424744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6pPr>
            <a:lvl7pPr marL="8494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7pPr>
            <a:lvl8pPr marL="1274229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8pPr>
            <a:lvl9pPr marL="1698917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713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Resources: Links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3DCD20-B9E4-4924-B4CA-725F3A99C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243013"/>
            <a:ext cx="8915400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4949" tIns="42432" rIns="84949" bIns="42432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566738" lvl="0" indent="-219075">
              <a:buClr>
                <a:srgbClr val="FFCC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https://drugfree.org/</a:t>
            </a:r>
          </a:p>
          <a:p>
            <a:pPr marL="566738" lvl="0" indent="0">
              <a:buClr>
                <a:srgbClr val="FFCC00"/>
              </a:buClr>
              <a:buNone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Several resources from the Partnership to End Addiction</a:t>
            </a:r>
          </a:p>
          <a:p>
            <a:pPr lvl="1" indent="-295275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WEB: Marijuana Resource Center – A hub that provides all relevant information for parents and family members</a:t>
            </a:r>
          </a:p>
          <a:p>
            <a:pPr lvl="1" indent="-295275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WEB: Marijuana: What You Need to Know to Help Protect Children, Teens and Young Adults – Details regarding youth and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cannabis use  </a:t>
            </a:r>
          </a:p>
          <a:p>
            <a:pPr lvl="1" indent="-295275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PDF: Marijuana Talk Kit – A parents guide for talking to a teen about cannabis </a:t>
            </a:r>
          </a:p>
          <a:p>
            <a:pPr marL="6921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50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6&quot;&gt;&lt;property id=&quot;20148&quot; value=&quot;5&quot;/&gt;&lt;property id=&quot;20300&quot; value=&quot;Slide 72&quot;/&gt;&lt;property id=&quot;20307&quot; value=&quot;432&quot;/&gt;&lt;/object&gt;&lt;object type=&quot;3&quot; unique_id=&quot;10202&quot;&gt;&lt;property id=&quot;20148&quot; value=&quot;5&quot;/&gt;&lt;property id=&quot;20300&quot; value=&quot;Slide 83 - &amp;quot;TI - Abstinence Rates at 6 months Post-intervention for Each of the 3 Groups Studied&amp;quot;&quot;/&gt;&lt;property id=&quot;20307&quot; value=&quot;440&quot;/&gt;&lt;/object&gt;&lt;object type=&quot;3&quot; unique_id=&quot;10203&quot;&gt;&lt;property id=&quot;20148&quot; value=&quot;5&quot;/&gt;&lt;property id=&quot;20300&quot; value=&quot;Slide 84 - &amp;quot;TI - Comparison of 3 Groups – Means of intake and 6-month scores &amp;#x0D;&amp;#x0A;BI-AP = Adolescents and Parent, BI-A = Adolescen&quot;/&gt;&lt;property id=&quot;20307&quot; value=&quot;441&quot;/&gt;&lt;/object&gt;&lt;object type=&quot;3&quot; unique_id=&quot;11427&quot;&gt;&lt;property id=&quot;20148&quot; value=&quot;5&quot;/&gt;&lt;property id=&quot;20300&quot; value=&quot;Slide 77 - &amp;quot;Association of Problem Solving and Alcohol Abstinence at 6-Months Follow-Up&amp;quot;&quot;/&gt;&lt;property id=&quot;20307&quot; value=&quot;449&quot;/&gt;&lt;/object&gt;&lt;object type=&quot;3&quot; unique_id=&quot;11428&quot;&gt;&lt;property id=&quot;20148&quot; value=&quot;5&quot;/&gt;&lt;property id=&quot;20300&quot; value=&quot;Slide 62 - &amp;quot;Home Base Project &amp;#x0D;&amp;#x0A;&amp;quot;&quot;/&gt;&lt;property id=&quot;20307&quot; value=&quot;448&quot;/&gt;&lt;/object&gt;&lt;object type=&quot;3&quot; unique_id=&quot;11535&quot;&gt;&lt;property id=&quot;20148&quot; value=&quot;5&quot;/&gt;&lt;property id=&quot;20300&quot; value=&quot;Slide 78&quot;/&gt;&lt;property id=&quot;20307&quot; value=&quot;451&quot;/&gt;&lt;/object&gt;&lt;object type=&quot;3&quot; unique_id=&quot;11622&quot;&gt;&lt;property id=&quot;20148&quot; value=&quot;5&quot;/&gt;&lt;property id=&quot;20300&quot; value=&quot;Slide 10 - &amp;quot;Disclosure&amp;quot;&quot;/&gt;&lt;property id=&quot;20307&quot; value=&quot;454&quot;/&gt;&lt;/object&gt;&lt;object type=&quot;3&quot; unique_id=&quot;11624&quot;&gt;&lt;property id=&quot;20148&quot; value=&quot;5&quot;/&gt;&lt;property id=&quot;20300&quot; value=&quot;Slide 4&quot;/&gt;&lt;property id=&quot;20307&quot; value=&quot;517&quot;/&gt;&lt;/object&gt;&lt;object type=&quot;3&quot; unique_id=&quot;11626&quot;&gt;&lt;property id=&quot;20148&quot; value=&quot;5&quot;/&gt;&lt;property id=&quot;20300&quot; value=&quot;Slide 13 - &amp;quot;Comparing Brief Interventions and Brief Therapies &amp;quot;&quot;/&gt;&lt;property id=&quot;20307&quot; value=&quot;490&quot;/&gt;&lt;/object&gt;&lt;object type=&quot;3&quot; unique_id=&quot;11628&quot;&gt;&lt;property id=&quot;20148&quot; value=&quot;5&quot;/&gt;&lt;property id=&quot;20300&quot; value=&quot;Slide 14 - &amp;quot;Brief Interventions for Adolescent Drug Users&amp;#x0D;&amp;#x0A;&amp;quot;&quot;/&gt;&lt;property id=&quot;20307&quot; value=&quot;455&quot;/&gt;&lt;/object&gt;&lt;object type=&quot;3&quot; unique_id=&quot;11629&quot;&gt;&lt;property id=&quot;20148&quot; value=&quot;5&quot;/&gt;&lt;property id=&quot;20300&quot; value=&quot;Slide 15 - &amp;quot;Brief Interventions for Adolescent Drug Users&amp;#x0D;&amp;#x0A;&amp;quot;&quot;/&gt;&lt;property id=&quot;20307&quot; value=&quot;525&quot;/&gt;&lt;/object&gt;&lt;object type=&quot;3&quot; unique_id=&quot;11631&quot;&gt;&lt;property id=&quot;20148&quot; value=&quot;5&quot;/&gt;&lt;property id=&quot;20300&quot; value=&quot;Slide 18 - &amp;quot;Evolving BI Research Program&amp;quot;&quot;/&gt;&lt;property id=&quot;20307&quot; value=&quot;512&quot;/&gt;&lt;/object&gt;&lt;object type=&quot;3&quot; unique_id=&quot;11632&quot;&gt;&lt;property id=&quot;20148&quot; value=&quot;5&quot;/&gt;&lt;property id=&quot;20300&quot; value=&quot;Slide 25 - &amp;quot;Study Design&amp;quot;&quot;/&gt;&lt;property id=&quot;20307&quot; value=&quot;458&quot;/&gt;&lt;/object&gt;&lt;object type=&quot;3&quot; unique_id=&quot;11633&quot;&gt;&lt;property id=&quot;20148&quot; value=&quot;5&quot;/&gt;&lt;property id=&quot;20300&quot; value=&quot;Slide 26 - &amp;quot;Study Design&amp;quot;&quot;/&gt;&lt;property id=&quot;20307&quot; value=&quot;459&quot;/&gt;&lt;/object&gt;&lt;object type=&quot;3&quot; unique_id=&quot;11634&quot;&gt;&lt;property id=&quot;20148&quot; value=&quot;5&quot;/&gt;&lt;property id=&quot;20300&quot; value=&quot;Slide 27 - &amp;quot;Study Design&amp;quot;&quot;/&gt;&lt;property id=&quot;20307&quot; value=&quot;460&quot;/&gt;&lt;/object&gt;&lt;object type=&quot;3&quot; unique_id=&quot;11635&quot;&gt;&lt;property id=&quot;20148&quot; value=&quot;5&quot;/&gt;&lt;property id=&quot;20300&quot; value=&quot;Slide 28 - &amp;quot;Hypotheses&amp;quot;&quot;/&gt;&lt;property id=&quot;20307&quot; value=&quot;461&quot;/&gt;&lt;/object&gt;&lt;object type=&quot;3&quot; unique_id=&quot;11636&quot;&gt;&lt;property id=&quot;20148&quot; value=&quot;5&quot;/&gt;&lt;property id=&quot;20300&quot; value=&quot;Slide 19 - &amp;quot;Teen Intervene&amp;quot;&quot;/&gt;&lt;property id=&quot;20307&quot; value=&quot;462&quot;/&gt;&lt;/object&gt;&lt;object type=&quot;3&quot; unique_id=&quot;11637&quot;&gt;&lt;property id=&quot;20148&quot; value=&quot;5&quot;/&gt;&lt;property id=&quot;20300&quot; value=&quot;Slide 20 - &amp;quot;Teen Intervene&amp;quot;&quot;/&gt;&lt;property id=&quot;20307&quot; value=&quot;463&quot;/&gt;&lt;/object&gt;&lt;object type=&quot;3&quot; unique_id=&quot;11639&quot;&gt;&lt;property id=&quot;20148&quot; value=&quot;5&quot;/&gt;&lt;property id=&quot;20300&quot; value=&quot;Slide 29 - &amp;quot;Sample Characteristics&amp;quot;&quot;/&gt;&lt;property id=&quot;20307&quot; value=&quot;465&quot;/&gt;&lt;/object&gt;&lt;object type=&quot;3&quot; unique_id=&quot;11641&quot;&gt;&lt;property id=&quot;20148&quot; value=&quot;5&quot;/&gt;&lt;property id=&quot;20300&quot; value=&quot;Slide 30 - &amp;quot;Outcomes&amp;quot;&quot;/&gt;&lt;property id=&quot;20307&quot; value=&quot;467&quot;/&gt;&lt;/object&gt;&lt;object type=&quot;3&quot; unique_id=&quot;11642&quot;&gt;&lt;property id=&quot;20148&quot; value=&quot;5&quot;/&gt;&lt;property id=&quot;20300&quot; value=&quot;Slide 31 - &amp;quot;&amp;#x0D;&amp;#x0A;ABSOLUTE OUTCOMES&amp;#x0D;&amp;#x0A; Abstinence Prior 90 Days – Marijuana and Alcohol&amp;#x0D;&amp;#x0A;Six Months Follow-Up (Winters et al., 2012)&amp;quot;&quot;/&gt;&lt;property id=&quot;20307&quot; value=&quot;468&quot;/&gt;&lt;/object&gt;&lt;object type=&quot;3&quot; unique_id=&quot;11643&quot;&gt;&lt;property id=&quot;20148&quot; value=&quot;5&quot;/&gt;&lt;property id=&quot;20300&quot; value=&quot;Slide 32 - &amp;quot;ABSOLUTE OUTCOMES&amp;#x0D;&amp;#x0A;Absent of Marijuana Symptoms&amp;#x0D;&amp;#x0A;Six Months Follow-Up (Winters et al., 2012) &amp;quot;&quot;/&gt;&lt;property id=&quot;20307&quot; value=&quot;469&quot;/&gt;&lt;/object&gt;&lt;object type=&quot;3&quot; unique_id=&quot;11644&quot;&gt;&lt;property id=&quot;20148&quot; value=&quot;5&quot;/&gt;&lt;property id=&quot;20300&quot; value=&quot;Slide 33 - &amp;quot;ABSOLUTE OUTCOMES &amp;#x0D;&amp;#x0A;Absent of Alcohol Symptoms&amp;#x0D;&amp;#x0A;Six Months Follow-Up (Winters et al., 2012)&amp;quot;&quot;/&gt;&lt;property id=&quot;20307&quot; value=&quot;470&quot;/&gt;&lt;/object&gt;&lt;object type=&quot;3&quot; unique_id=&quot;11645&quot;&gt;&lt;property id=&quot;20148&quot; value=&quot;5&quot;/&gt;&lt;property id=&quot;20300&quot; value=&quot;Slide 34 - &amp;quot;ABSOLUTE and RELATIVE OUTCOMES&amp;#x0D;&amp;#x0A;6-Month Outcomes as a Function of Group&amp;#x0D;&amp;#x0A;(*group X time interactions significant)&amp;quot;&quot;/&gt;&lt;property id=&quot;20307&quot; value=&quot;471&quot;/&gt;&lt;/object&gt;&lt;object type=&quot;3&quot; unique_id=&quot;11646&quot;&gt;&lt;property id=&quot;20148&quot; value=&quot;5&quot;/&gt;&lt;property id=&quot;20300&quot; value=&quot;Slide 35 - &amp;quot;ABSOLUTE and RELATIVE OUTCOMES&amp;#x0D;&amp;#x0A;6-Month Outcomes as a Function of Group&amp;#x0D;&amp;#x0A;(*group X time interactions significant)&amp;quot;&quot;/&gt;&lt;property id=&quot;20307&quot; value=&quot;473&quot;/&gt;&lt;/object&gt;&lt;object type=&quot;3&quot; unique_id=&quot;11647&quot;&gt;&lt;property id=&quot;20148&quot; value=&quot;5&quot;/&gt;&lt;property id=&quot;20300&quot; value=&quot;Slide 36 - &amp;quot;RELATIVE OUTCOMES&amp;#x0D;&amp;#x0A;6-Month Outcomes as a Function of Group&amp;#x0D;&amp;#x0A;(*group X time interactions significant)&amp;quot;&quot;/&gt;&lt;property id=&quot;20307&quot; value=&quot;472&quot;/&gt;&lt;/object&gt;&lt;object type=&quot;3&quot; unique_id=&quot;11648&quot;&gt;&lt;property id=&quot;20148&quot; value=&quot;5&quot;/&gt;&lt;property id=&quot;20300&quot; value=&quot;Slide 88 - &amp;quot;RELATIVE OUTCOMES&amp;#x0D;&amp;#x0A;6-Month Outcomes as a Function of Group&amp;#x0D;&amp;#x0A;(*group X time interactions significant)&amp;quot;&quot;/&gt;&lt;property id=&quot;20307&quot; value=&quot;515&quot;/&gt;&lt;/object&gt;&lt;object type=&quot;3&quot; unique_id=&quot;11649&quot;&gt;&lt;property id=&quot;20148&quot; value=&quot;5&quot;/&gt;&lt;property id=&quot;20300&quot; value=&quot;Slide 89 - &amp;quot;RELATIVE OUTCOMES&amp;#x0D;&amp;#x0A;6-Month Outcomes as a Function of Group&amp;#x0D;&amp;#x0A;(*group X time interactions significant)&amp;quot;&quot;/&gt;&lt;property id=&quot;20307&quot; value=&quot;516&quot;/&gt;&lt;/object&gt;&lt;object type=&quot;3&quot; unique_id=&quot;11651&quot;&gt;&lt;property id=&quot;20148&quot; value=&quot;5&quot;/&gt;&lt;property id=&quot;20300&quot; value=&quot;Slide 40 - &amp;quot;Concept of Clinical Improvement Analysis &amp;quot;&quot;/&gt;&lt;property id=&quot;20307&quot; value=&quot;475&quot;/&gt;&lt;/object&gt;&lt;object type=&quot;3&quot; unique_id=&quot;11657&quot;&gt;&lt;property id=&quot;20148&quot; value=&quot;5&quot;/&gt;&lt;property id=&quot;20300&quot; value=&quot;Slide 50 - &amp;quot;Community Service Utilization&amp;#x0D;&amp;#x0A;&amp;quot;&quot;/&gt;&lt;property id=&quot;20307&quot; value=&quot;485&quot;/&gt;&lt;/object&gt;&lt;object type=&quot;3&quot; unique_id=&quot;11658&quot;&gt;&lt;property id=&quot;20148&quot; value=&quot;5&quot;/&gt;&lt;property id=&quot;20300&quot; value=&quot;Slide 51 - &amp;quot;Summary&amp;quot;&quot;/&gt;&lt;property id=&quot;20307&quot; value=&quot;481&quot;/&gt;&lt;/object&gt;&lt;object type=&quot;3&quot; unique_id=&quot;11659&quot;&gt;&lt;property id=&quot;20148&quot; value=&quot;5&quot;/&gt;&lt;property id=&quot;20300&quot; value=&quot;Slide 52 - &amp;quot;Summary&amp;quot;&quot;/&gt;&lt;property id=&quot;20307&quot; value=&quot;482&quot;/&gt;&lt;/object&gt;&lt;object type=&quot;3&quot; unique_id=&quot;11660&quot;&gt;&lt;property id=&quot;20148&quot; value=&quot;5&quot;/&gt;&lt;property id=&quot;20300&quot; value=&quot;Slide 53 - &amp;quot;Evolving BI Research Program&amp;quot;&quot;/&gt;&lt;property id=&quot;20307&quot; value=&quot;527&quot;/&gt;&lt;/object&gt;&lt;object type=&quot;3&quot; unique_id=&quot;11661&quot;&gt;&lt;property id=&quot;20148&quot; value=&quot;5&quot;/&gt;&lt;property id=&quot;20300&quot; value=&quot;Slide 55&quot;/&gt;&lt;property id=&quot;20307&quot; value=&quot;497&quot;/&gt;&lt;/object&gt;&lt;object type=&quot;3&quot; unique_id=&quot;11662&quot;&gt;&lt;property id=&quot;20148&quot; value=&quot;5&quot;/&gt;&lt;property id=&quot;20300&quot; value=&quot;Slide 85&quot;/&gt;&lt;property id=&quot;20307&quot; value=&quot;498&quot;/&gt;&lt;/object&gt;&lt;object type=&quot;3&quot; unique_id=&quot;11663&quot;&gt;&lt;property id=&quot;20148&quot; value=&quot;5&quot;/&gt;&lt;property id=&quot;20300&quot; value=&quot;Slide 56&quot;/&gt;&lt;property id=&quot;20307&quot; value=&quot;499&quot;/&gt;&lt;/object&gt;&lt;object type=&quot;3&quot; unique_id=&quot;11664&quot;&gt;&lt;property id=&quot;20148&quot; value=&quot;5&quot;/&gt;&lt;property id=&quot;20300&quot; value=&quot;Slide 58&quot;/&gt;&lt;property id=&quot;20307&quot; value=&quot;502&quot;/&gt;&lt;/object&gt;&lt;object type=&quot;3&quot; unique_id=&quot;11665&quot;&gt;&lt;property id=&quot;20148&quot; value=&quot;5&quot;/&gt;&lt;property id=&quot;20300&quot; value=&quot;Slide 59&quot;/&gt;&lt;property id=&quot;20307&quot; value=&quot;503&quot;/&gt;&lt;/object&gt;&lt;object type=&quot;3&quot; unique_id=&quot;11666&quot;&gt;&lt;property id=&quot;20148&quot; value=&quot;5&quot;/&gt;&lt;property id=&quot;20300&quot; value=&quot;Slide 60&quot;/&gt;&lt;property id=&quot;20307&quot; value=&quot;504&quot;/&gt;&lt;/object&gt;&lt;object type=&quot;3&quot; unique_id=&quot;11667&quot;&gt;&lt;property id=&quot;20148&quot; value=&quot;5&quot;/&gt;&lt;property id=&quot;20300&quot; value=&quot;Slide 61&quot;/&gt;&lt;property id=&quot;20307&quot; value=&quot;505&quot;/&gt;&lt;/object&gt;&lt;object type=&quot;3&quot; unique_id=&quot;11669&quot;&gt;&lt;property id=&quot;20148&quot; value=&quot;5&quot;/&gt;&lt;property id=&quot;20300&quot; value=&quot;Slide 57 - &amp;quot;Parenting Goals&amp;quot;&quot;/&gt;&lt;property id=&quot;20307&quot; value=&quot;507&quot;/&gt;&lt;/object&gt;&lt;object type=&quot;3&quot; unique_id=&quot;11673&quot;&gt;&lt;property id=&quot;20148&quot; value=&quot;5&quot;/&gt;&lt;property id=&quot;20300&quot; value=&quot;Slide 64 - &amp;quot;Training Schedule&amp;quot;&quot;/&gt;&lt;property id=&quot;20307&quot; value=&quot;519&quot;/&gt;&lt;/object&gt;&lt;object type=&quot;3&quot; unique_id=&quot;11676&quot;&gt;&lt;property id=&quot;20148&quot; value=&quot;5&quot;/&gt;&lt;property id=&quot;20300&quot; value=&quot;Slide 63&quot;/&gt;&lt;property id=&quot;20307&quot; value=&quot;523&quot;/&gt;&lt;/object&gt;&lt;object type=&quot;3&quot; unique_id=&quot;11677&quot;&gt;&lt;property id=&quot;20148&quot; value=&quot;5&quot;/&gt;&lt;property id=&quot;20300&quot; value=&quot;Slide 65 - &amp;quot;Coaching calls&amp;quot;&quot;/&gt;&lt;property id=&quot;20307&quot; value=&quot;524&quot;/&gt;&lt;/object&gt;&lt;object type=&quot;3&quot; unique_id=&quot;11678&quot;&gt;&lt;property id=&quot;20148&quot; value=&quot;5&quot;/&gt;&lt;property id=&quot;20300&quot; value=&quot;Slide 67 - &amp;quot;Evolving BI Research Program&amp;quot;&quot;/&gt;&lt;property id=&quot;20307&quot; value=&quot;528&quot;/&gt;&lt;/object&gt;&lt;object type=&quot;3&quot; unique_id=&quot;11680&quot;&gt;&lt;property id=&quot;20148&quot; value=&quot;5&quot;/&gt;&lt;property id=&quot;20300&quot; value=&quot;Slide 82 - &amp;quot;extras&amp;quot;&quot;/&gt;&lt;property id=&quot;20307&quot; value=&quot;452&quot;/&gt;&lt;/object&gt;&lt;object type=&quot;3&quot; unique_id=&quot;11889&quot;&gt;&lt;property id=&quot;20148&quot; value=&quot;5&quot;/&gt;&lt;property id=&quot;20300&quot; value=&quot;Slide 68 - &amp;quot;Tailored Treatment&amp;quot;&quot;/&gt;&lt;property id=&quot;20307&quot; value=&quot;530&quot;/&gt;&lt;/object&gt;&lt;object type=&quot;3&quot; unique_id=&quot;11890&quot;&gt;&lt;property id=&quot;20148&quot; value=&quot;5&quot;/&gt;&lt;property id=&quot;20300&quot; value=&quot;Slide 70 - &amp;quot;Tailoring Based on What?&amp;quot;&quot;/&gt;&lt;property id=&quot;20307&quot; value=&quot;531&quot;/&gt;&lt;/object&gt;&lt;object type=&quot;3&quot; unique_id=&quot;11963&quot;&gt;&lt;property id=&quot;20148&quot; value=&quot;5&quot;/&gt;&lt;property id=&quot;20300&quot; value=&quot;Slide 69 - &amp;quot;Understanding Genetics, Environment and Alcoholism Leads to Pilot Prevention Program&amp;quot;&quot;/&gt;&lt;property id=&quot;20307&quot; value=&quot;533&quot;/&gt;&lt;/object&gt;&lt;object type=&quot;3&quot; unique_id=&quot;12183&quot;&gt;&lt;property id=&quot;20148&quot; value=&quot;5&quot;/&gt;&lt;property id=&quot;20300&quot; value=&quot;Slide 11 - &amp;quot;Considerations&amp;quot;&quot;/&gt;&lt;property id=&quot;20307&quot; value=&quot;534&quot;/&gt;&lt;/object&gt;&lt;object type=&quot;3&quot; unique_id=&quot;12184&quot;&gt;&lt;property id=&quot;20148&quot; value=&quot;5&quot;/&gt;&lt;property id=&quot;20300&quot; value=&quot;Slide 80&quot;/&gt;&lt;property id=&quot;20307&quot; value=&quot;535&quot;/&gt;&lt;/object&gt;&lt;object type=&quot;3&quot; unique_id=&quot;12789&quot;&gt;&lt;property id=&quot;20148&quot; value=&quot;5&quot;/&gt;&lt;property id=&quot;20300&quot; value=&quot;Slide 12 - &amp;quot;Evolving BI Research Program&amp;quot;&quot;/&gt;&lt;property id=&quot;20307&quot; value=&quot;538&quot;/&gt;&lt;/object&gt;&lt;object type=&quot;3&quot; unique_id=&quot;12790&quot;&gt;&lt;property id=&quot;20148&quot; value=&quot;5&quot;/&gt;&lt;property id=&quot;20300&quot; value=&quot;Slide 90 - &amp;quot;Clinic Code: 90838&amp;quot;&quot;/&gt;&lt;property id=&quot;20307&quot; value=&quot;537&quot;/&gt;&lt;/object&gt;&lt;object type=&quot;3&quot; unique_id=&quot;13108&quot;&gt;&lt;property id=&quot;20148&quot; value=&quot;5&quot;/&gt;&lt;property id=&quot;20300&quot; value=&quot;Slide 81 - &amp;quot;Thank You&amp;#x0D;&amp;#x0A;winte001@umn.edu&amp;quot;&quot;/&gt;&lt;property id=&quot;20307&quot; value=&quot;540&quot;/&gt;&lt;/object&gt;&lt;object type=&quot;3&quot; unique_id=&quot;13109&quot;&gt;&lt;property id=&quot;20148&quot; value=&quot;5&quot;/&gt;&lt;property id=&quot;20300&quot; value=&quot;Slide 21 - &amp;quot;Pros &amp;amp; Cons of using/drinking&amp;quot;&quot;/&gt;&lt;property id=&quot;20307&quot; value=&quot;541&quot;/&gt;&lt;/object&gt;&lt;object type=&quot;3&quot; unique_id=&quot;13110&quot;&gt;&lt;property id=&quot;20148&quot; value=&quot;5&quot;/&gt;&lt;property id=&quot;20300&quot; value=&quot;Slide 22 - &amp;quot;Pros &amp;amp; Cons of using/drinking&amp;quot;&quot;/&gt;&lt;property id=&quot;20307&quot; value=&quot;545&quot;/&gt;&lt;/object&gt;&lt;object type=&quot;3&quot; unique_id=&quot;13111&quot;&gt;&lt;property id=&quot;20148&quot; value=&quot;5&quot;/&gt;&lt;property id=&quot;20300&quot; value=&quot;Slide 23&quot;/&gt;&lt;property id=&quot;20307&quot; value=&quot;543&quot;/&gt;&lt;/object&gt;&lt;object type=&quot;3&quot; unique_id=&quot;13112&quot;&gt;&lt;property id=&quot;20148&quot; value=&quot;5&quot;/&gt;&lt;property id=&quot;20300&quot; value=&quot;Slide 24 - &amp;quot;Session 3 - Parent &amp;quot;&quot;/&gt;&lt;property id=&quot;20307&quot; value=&quot;544&quot;/&gt;&lt;/object&gt;&lt;object type=&quot;3&quot; unique_id=&quot;13860&quot;&gt;&lt;property id=&quot;20148&quot; value=&quot;5&quot;/&gt;&lt;property id=&quot;20300&quot; value=&quot;Slide 1&quot;/&gt;&lt;property id=&quot;20307&quot; value=&quot;547&quot;/&gt;&lt;/object&gt;&lt;object type=&quot;3&quot; unique_id=&quot;13862&quot;&gt;&lt;property id=&quot;20148&quot; value=&quot;5&quot;/&gt;&lt;property id=&quot;20300&quot; value=&quot;Slide 42&quot;/&gt;&lt;property id=&quot;20307&quot; value=&quot;557&quot;/&gt;&lt;/object&gt;&lt;object type=&quot;3&quot; unique_id=&quot;13863&quot;&gt;&lt;property id=&quot;20148&quot; value=&quot;5&quot;/&gt;&lt;property id=&quot;20300&quot; value=&quot;Slide 43&quot;/&gt;&lt;property id=&quot;20307&quot; value=&quot;559&quot;/&gt;&lt;/object&gt;&lt;object type=&quot;3&quot; unique_id=&quot;13864&quot;&gt;&lt;property id=&quot;20148&quot; value=&quot;5&quot;/&gt;&lt;property id=&quot;20300&quot; value=&quot;Slide 44&quot;/&gt;&lt;property id=&quot;20307&quot; value=&quot;560&quot;/&gt;&lt;/object&gt;&lt;object type=&quot;3&quot; unique_id=&quot;13865&quot;&gt;&lt;property id=&quot;20148&quot; value=&quot;5&quot;/&gt;&lt;property id=&quot;20300&quot; value=&quot;Slide 45&quot;/&gt;&lt;property id=&quot;20307&quot; value=&quot;561&quot;/&gt;&lt;/object&gt;&lt;object type=&quot;3&quot; unique_id=&quot;13866&quot;&gt;&lt;property id=&quot;20148&quot; value=&quot;5&quot;/&gt;&lt;property id=&quot;20300&quot; value=&quot;Slide 46&quot;/&gt;&lt;property id=&quot;20307&quot; value=&quot;562&quot;/&gt;&lt;/object&gt;&lt;object type=&quot;3&quot; unique_id=&quot;13867&quot;&gt;&lt;property id=&quot;20148&quot; value=&quot;5&quot;/&gt;&lt;property id=&quot;20300&quot; value=&quot;Slide 47&quot;/&gt;&lt;property id=&quot;20307&quot; value=&quot;563&quot;/&gt;&lt;/object&gt;&lt;object type=&quot;3&quot; unique_id=&quot;13868&quot;&gt;&lt;property id=&quot;20148&quot; value=&quot;5&quot;/&gt;&lt;property id=&quot;20300&quot; value=&quot;Slide 48&quot;/&gt;&lt;property id=&quot;20307&quot; value=&quot;564&quot;/&gt;&lt;/object&gt;&lt;object type=&quot;3&quot; unique_id=&quot;13869&quot;&gt;&lt;property id=&quot;20148&quot; value=&quot;5&quot;/&gt;&lt;property id=&quot;20300&quot; value=&quot;Slide 49&quot;/&gt;&lt;property id=&quot;20307&quot; value=&quot;565&quot;/&gt;&lt;/object&gt;&lt;object type=&quot;3&quot; unique_id=&quot;13870&quot;&gt;&lt;property id=&quot;20148&quot; value=&quot;5&quot;/&gt;&lt;property id=&quot;20300&quot; value=&quot;Slide 74 - &amp;quot;Supporting Studies of Adolescence and Reward Incentive Bias&amp;#x0D;&amp;#x0A;(source: Steinberg, JMATE conference, 2010)&amp;quot;&quot;/&gt;&lt;property id=&quot;20307&quot; value=&quot;548&quot;/&gt;&lt;/object&gt;&lt;object type=&quot;3&quot; unique_id=&quot;13871&quot;&gt;&lt;property id=&quot;20148&quot; value=&quot;5&quot;/&gt;&lt;property id=&quot;20300&quot; value=&quot;Slide 76 - &amp;quot;Young Adolescents Show Stronger Preference for Immediate Reward&amp;quot;&quot;/&gt;&lt;property id=&quot;20307&quot; value=&quot;550&quot;/&gt;&lt;/object&gt;&lt;object type=&quot;3&quot; unique_id=&quot;13874&quot;&gt;&lt;property id=&quot;20148&quot; value=&quot;5&quot;/&gt;&lt;property id=&quot;20300&quot; value=&quot;Slide 79 - &amp;quot;Final thoughts&amp;quot;&quot;/&gt;&lt;property id=&quot;20307&quot; value=&quot;546&quot;/&gt;&lt;/object&gt;&lt;object type=&quot;3&quot; unique_id=&quot;13875&quot;&gt;&lt;property id=&quot;20148&quot; value=&quot;5&quot;/&gt;&lt;property id=&quot;20300&quot; value=&quot;Slide 86 - &amp;quot;Confession&amp;quot;&quot;/&gt;&lt;property id=&quot;20307&quot; value=&quot;552&quot;/&gt;&lt;/object&gt;&lt;object type=&quot;3&quot; unique_id=&quot;13876&quot;&gt;&lt;property id=&quot;20148&quot; value=&quot;5&quot;/&gt;&lt;property id=&quot;20300&quot; value=&quot;Slide 87 - &amp;quot;Measures&amp;quot;&quot;/&gt;&lt;property id=&quot;20307&quot; value=&quot;553&quot;/&gt;&lt;/object&gt;&lt;object type=&quot;3&quot; unique_id=&quot;13877&quot;&gt;&lt;property id=&quot;20148&quot; value=&quot;5&quot;/&gt;&lt;property id=&quot;20300&quot; value=&quot;Slide 66&quot;/&gt;&lt;property id=&quot;20307&quot; value=&quot;570&quot;/&gt;&lt;/object&gt;&lt;object type=&quot;3&quot; unique_id=&quot;13878&quot;&gt;&lt;property id=&quot;20148&quot; value=&quot;5&quot;/&gt;&lt;property id=&quot;20300&quot; value=&quot;Slide 91 - &amp;quot;Teen Intervene &amp;quot;&quot;/&gt;&lt;property id=&quot;20307&quot; value=&quot;571&quot;/&gt;&lt;/object&gt;&lt;object type=&quot;3&quot; unique_id=&quot;13879&quot;&gt;&lt;property id=&quot;20148&quot; value=&quot;5&quot;/&gt;&lt;property id=&quot;20300&quot; value=&quot;Slide 92 - &amp;quot;Teen Intervene &amp;quot;&quot;/&gt;&lt;property id=&quot;20307&quot; value=&quot;572&quot;/&gt;&lt;/object&gt;&lt;object type=&quot;3&quot; unique_id=&quot;13880&quot;&gt;&lt;property id=&quot;20148&quot; value=&quot;5&quot;/&gt;&lt;property id=&quot;20300&quot; value=&quot;Slide 2 - &amp;quot;Doomsday is December 21, 2012&amp;quot;&quot;/&gt;&lt;property id=&quot;20307&quot; value=&quot;573&quot;/&gt;&lt;/object&gt;&lt;object type=&quot;3&quot; unique_id=&quot;13881&quot;&gt;&lt;property id=&quot;20148&quot; value=&quot;5&quot;/&gt;&lt;property id=&quot;20300&quot; value=&quot;Slide 93 - &amp;quot;Acknowledgment&amp;quot;&quot;/&gt;&lt;property id=&quot;20307&quot; value=&quot;574&quot;/&gt;&lt;/object&gt;&lt;object type=&quot;3&quot; unique_id=&quot;13882&quot;&gt;&lt;property id=&quot;20148&quot; value=&quot;5&quot;/&gt;&lt;property id=&quot;20300&quot; value=&quot;Slide 94&quot;/&gt;&lt;property id=&quot;20307&quot; value=&quot;575&quot;/&gt;&lt;/object&gt;&lt;object type=&quot;3&quot; unique_id=&quot;13883&quot;&gt;&lt;property id=&quot;20148&quot; value=&quot;5&quot;/&gt;&lt;property id=&quot;20300&quot; value=&quot;Slide 95&quot;/&gt;&lt;property id=&quot;20307&quot; value=&quot;576&quot;/&gt;&lt;/object&gt;&lt;object type=&quot;3&quot; unique_id=&quot;13884&quot;&gt;&lt;property id=&quot;20148&quot; value=&quot;5&quot;/&gt;&lt;property id=&quot;20300&quot; value=&quot;Slide 96&quot;/&gt;&lt;property id=&quot;20307&quot; value=&quot;577&quot;/&gt;&lt;/object&gt;&lt;object type=&quot;3&quot; unique_id=&quot;13885&quot;&gt;&lt;property id=&quot;20148&quot; value=&quot;5&quot;/&gt;&lt;property id=&quot;20300&quot; value=&quot;Slide 97&quot;/&gt;&lt;property id=&quot;20307&quot; value=&quot;578&quot;/&gt;&lt;/object&gt;&lt;object type=&quot;3&quot; unique_id=&quot;13886&quot;&gt;&lt;property id=&quot;20148&quot; value=&quot;5&quot;/&gt;&lt;property id=&quot;20300&quot; value=&quot;Slide 98 - &amp;quot;Home Base Program &amp;quot;&quot;/&gt;&lt;property id=&quot;20307&quot; value=&quot;579&quot;/&gt;&lt;/object&gt;&lt;object type=&quot;3&quot; unique_id=&quot;13887&quot;&gt;&lt;property id=&quot;20148&quot; value=&quot;5&quot;/&gt;&lt;property id=&quot;20300&quot; value=&quot;Slide 99 - &amp;quot;Home Base Program &amp;quot;&quot;/&gt;&lt;property id=&quot;20307&quot; value=&quot;580&quot;/&gt;&lt;/object&gt;&lt;object type=&quot;3&quot; unique_id=&quot;16115&quot;&gt;&lt;property id=&quot;20148&quot; value=&quot;5&quot;/&gt;&lt;property id=&quot;20300&quot; value=&quot;Slide 8 - &amp;quot;Acknowledgment&amp;quot;&quot;/&gt;&lt;property id=&quot;20307&quot; value=&quot;582&quot;/&gt;&lt;/object&gt;&lt;object type=&quot;3&quot; unique_id=&quot;16116&quot;&gt;&lt;property id=&quot;20148&quot; value=&quot;5&quot;/&gt;&lt;property id=&quot;20300&quot; value=&quot;Slide 37 - &amp;quot;12-Month Outcome&amp;quot;&quot;/&gt;&lt;property id=&quot;20307&quot; value=&quot;585&quot;/&gt;&lt;/object&gt;&lt;object type=&quot;3&quot; unique_id=&quot;16117&quot;&gt;&lt;property id=&quot;20148&quot; value=&quot;5&quot;/&gt;&lt;property id=&quot;20300&quot; value=&quot;Slide 38 - &amp;quot;&amp;#x0D;&amp;#x0A;ABSOLUTE OUTCOMES&amp;#x0D;&amp;#x0A; Abstinence Prior 90 Days – Marijuana and Alcohol&amp;#x0D;&amp;#x0A;6- and 12-Months Follow-Up (Winters et al., i&quot;/&gt;&lt;property id=&quot;20307&quot; value=&quot;589&quot;/&gt;&lt;/object&gt;&lt;object type=&quot;3&quot; unique_id=&quot;16118&quot;&gt;&lt;property id=&quot;20148&quot; value=&quot;5&quot;/&gt;&lt;property id=&quot;20300&quot; value=&quot;Slide 39 - &amp;quot;Outcomes&amp;quot;&quot;/&gt;&lt;property id=&quot;20307&quot; value=&quot;587&quot;/&gt;&lt;/object&gt;&lt;object type=&quot;3&quot; unique_id=&quot;16119&quot;&gt;&lt;property id=&quot;20148&quot; value=&quot;5&quot;/&gt;&lt;property id=&quot;20300&quot; value=&quot;Slide 41 - &amp;quot;Outcomes&amp;quot;&quot;/&gt;&lt;property id=&quot;20307&quot; value=&quot;588&quot;/&gt;&lt;/object&gt;&lt;object type=&quot;3&quot; unique_id=&quot;16120&quot;&gt;&lt;property id=&quot;20148&quot; value=&quot;5&quot;/&gt;&lt;property id=&quot;20300&quot; value=&quot;Slide 100 - &amp;quot;Acknowledgment&amp;quot;&quot;/&gt;&lt;property id=&quot;20307&quot; value=&quot;581&quot;/&gt;&lt;/object&gt;&lt;object type=&quot;3&quot; unique_id=&quot;16121&quot;&gt;&lt;property id=&quot;20148&quot; value=&quot;5&quot;/&gt;&lt;property id=&quot;20300&quot; value=&quot;Slide 101 - &amp;quot;&amp;#x0D;&amp;#x0A;ABSOLUTE OUTCOMES&amp;#x0D;&amp;#x0A; Abstinence Prior 90 Days – Marijuana&amp;#x0D;&amp;#x0A;6- and 12- Months Follow-Up (Winters et al., in preparat&quot;/&gt;&lt;property id=&quot;20307&quot; value=&quot;586&quot;/&gt;&lt;/object&gt;&lt;object type=&quot;3&quot; unique_id=&quot;16622&quot;&gt;&lt;property id=&quot;20148&quot; value=&quot;5&quot;/&gt;&lt;property id=&quot;20300&quot; value=&quot;Slide 3&quot;/&gt;&lt;property id=&quot;20307&quot; value=&quot;601&quot;/&gt;&lt;/object&gt;&lt;object type=&quot;3&quot; unique_id=&quot;16623&quot;&gt;&lt;property id=&quot;20148&quot; value=&quot;5&quot;/&gt;&lt;property id=&quot;20300&quot; value=&quot;Slide 5&quot;/&gt;&lt;property id=&quot;20307&quot; value=&quot;596&quot;/&gt;&lt;/object&gt;&lt;object type=&quot;3&quot; unique_id=&quot;16624&quot;&gt;&lt;property id=&quot;20148&quot; value=&quot;5&quot;/&gt;&lt;property id=&quot;20300&quot; value=&quot;Slide 6 - &amp;quot;“Young man, go to your room and stay there &amp;#x0D;&amp;#x0A;until your cerebral cortex matures.”&amp;quot;&quot;/&gt;&lt;property id=&quot;20307&quot; value=&quot;598&quot;/&gt;&lt;/object&gt;&lt;object type=&quot;3&quot; unique_id=&quot;16625&quot;&gt;&lt;property id=&quot;20148&quot; value=&quot;5&quot;/&gt;&lt;property id=&quot;20300&quot; value=&quot;Slide 7&quot;/&gt;&lt;property id=&quot;20307&quot; value=&quot;600&quot;/&gt;&lt;/object&gt;&lt;object type=&quot;3&quot; unique_id=&quot;16626&quot;&gt;&lt;property id=&quot;20148&quot; value=&quot;5&quot;/&gt;&lt;property id=&quot;20300&quot; value=&quot;Slide 16 - &amp;quot;Estimates of Mutually Exclusive Drug Abusing Adolescent Groups, Ages 12-18-year-old &amp;#x0D;&amp;#x0A;(based on data from SAMHSA, 2&quot;/&gt;&lt;property id=&quot;20307&quot; value=&quot;602&quot;/&gt;&lt;/object&gt;&lt;object type=&quot;3&quot; unique_id=&quot;16627&quot;&gt;&lt;property id=&quot;20148&quot; value=&quot;5&quot;/&gt;&lt;property id=&quot;20300&quot; value=&quot;Slide 54 - &amp;quot;Possible advantages of a parent-led program&amp;quot;&quot;/&gt;&lt;property id=&quot;20307&quot; value=&quot;597&quot;/&gt;&lt;/object&gt;&lt;object type=&quot;3&quot; unique_id=&quot;16628&quot;&gt;&lt;property id=&quot;20148&quot; value=&quot;5&quot;/&gt;&lt;property id=&quot;20300&quot; value=&quot;Slide 73&quot;/&gt;&lt;property id=&quot;20307&quot; value=&quot;591&quot;/&gt;&lt;/object&gt;&lt;object type=&quot;3&quot; unique_id=&quot;16629&quot;&gt;&lt;property id=&quot;20148&quot; value=&quot;5&quot;/&gt;&lt;property id=&quot;20300&quot; value=&quot;Slide 75 - &amp;quot;Self-Reported Sensation Seeking&amp;#x0D;&amp;#x0A; e.g., “I sometimes like to do things that are a little frightening.”&amp;quot;&quot;/&gt;&lt;property id=&quot;20307&quot; value=&quot;599&quot;/&gt;&lt;/object&gt;&lt;object type=&quot;3&quot; unique_id=&quot;16630&quot;&gt;&lt;property id=&quot;20148&quot; value=&quot;5&quot;/&gt;&lt;property id=&quot;20300&quot; value=&quot;Slide 102&quot;/&gt;&lt;property id=&quot;20307&quot; value=&quot;592&quot;/&gt;&lt;/object&gt;&lt;object type=&quot;3&quot; unique_id=&quot;17277&quot;&gt;&lt;property id=&quot;20148&quot; value=&quot;5&quot;/&gt;&lt;property id=&quot;20300&quot; value=&quot;Slide 71 - &amp;quot;Tailoring Based on What?&amp;quot;&quot;/&gt;&lt;property id=&quot;20307&quot; value=&quot;603&quot;/&gt;&lt;/object&gt;&lt;object type=&quot;3&quot; unique_id=&quot;17921&quot;&gt;&lt;property id=&quot;20148&quot; value=&quot;5&quot;/&gt;&lt;property id=&quot;20300&quot; value=&quot;Slide 9 - &amp;quot;Acknowledgment&amp;quot;&quot;/&gt;&lt;property id=&quot;20307&quot; value=&quot;605&quot;/&gt;&lt;/object&gt;&lt;object type=&quot;3&quot; unique_id=&quot;17922&quot;&gt;&lt;property id=&quot;20148&quot; value=&quot;5&quot;/&gt;&lt;property id=&quot;20300&quot; value=&quot;Slide 17 - &amp;quot;Brief Interventions as a Treatment Option for Drug Abusing Adolescents &amp;quot;&quot;/&gt;&lt;property id=&quot;20307&quot; value=&quot;606&quot;/&gt;&lt;/object&gt;&lt;object type=&quot;3&quot; unique_id=&quot;17923&quot;&gt;&lt;property id=&quot;20148&quot; value=&quot;5&quot;/&gt;&lt;property id=&quot;20300&quot; value=&quot;Slide 103 - &amp;quot;Requirements for Mediation Effects&amp;quot;&quot;/&gt;&lt;property id=&quot;20307&quot; value=&quot;607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7_Custom Design">
  <a:themeElements>
    <a:clrScheme name="Hazelden Really">
      <a:dk1>
        <a:srgbClr val="000000"/>
      </a:dk1>
      <a:lt1>
        <a:sysClr val="window" lastClr="FFFFFF"/>
      </a:lt1>
      <a:dk2>
        <a:srgbClr val="276681"/>
      </a:dk2>
      <a:lt2>
        <a:srgbClr val="D7D7D7"/>
      </a:lt2>
      <a:accent1>
        <a:srgbClr val="BBDC00"/>
      </a:accent1>
      <a:accent2>
        <a:srgbClr val="83A8BC"/>
      </a:accent2>
      <a:accent3>
        <a:srgbClr val="FF6C2C"/>
      </a:accent3>
      <a:accent4>
        <a:srgbClr val="2AB0A4"/>
      </a:accent4>
      <a:accent5>
        <a:srgbClr val="72519A"/>
      </a:accent5>
      <a:accent6>
        <a:srgbClr val="909090"/>
      </a:accent6>
      <a:hlink>
        <a:srgbClr val="EB5431"/>
      </a:hlink>
      <a:folHlink>
        <a:srgbClr val="2AB0A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dian">
  <a:themeElements>
    <a:clrScheme name="Custom 5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102645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Hazelden Really">
      <a:dk1>
        <a:srgbClr val="000000"/>
      </a:dk1>
      <a:lt1>
        <a:sysClr val="window" lastClr="FFFFFF"/>
      </a:lt1>
      <a:dk2>
        <a:srgbClr val="276681"/>
      </a:dk2>
      <a:lt2>
        <a:srgbClr val="D7D7D7"/>
      </a:lt2>
      <a:accent1>
        <a:srgbClr val="BBDC00"/>
      </a:accent1>
      <a:accent2>
        <a:srgbClr val="83A8BC"/>
      </a:accent2>
      <a:accent3>
        <a:srgbClr val="FF6C2C"/>
      </a:accent3>
      <a:accent4>
        <a:srgbClr val="2AB0A4"/>
      </a:accent4>
      <a:accent5>
        <a:srgbClr val="72519A"/>
      </a:accent5>
      <a:accent6>
        <a:srgbClr val="909090"/>
      </a:accent6>
      <a:hlink>
        <a:srgbClr val="EB5431"/>
      </a:hlink>
      <a:folHlink>
        <a:srgbClr val="2AB0A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0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15203</TotalTime>
  <Words>420</Words>
  <Application>Microsoft Office PowerPoint</Application>
  <PresentationFormat>35mm Slides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Calibri Light</vt:lpstr>
      <vt:lpstr>Garamond</vt:lpstr>
      <vt:lpstr>Monotype Sorts</vt:lpstr>
      <vt:lpstr>Tahoma</vt:lpstr>
      <vt:lpstr>Times New Roman</vt:lpstr>
      <vt:lpstr>Tw Cen MT</vt:lpstr>
      <vt:lpstr>Tw Cen MT Condensed</vt:lpstr>
      <vt:lpstr>Wingdings</vt:lpstr>
      <vt:lpstr>Wingdings 2</vt:lpstr>
      <vt:lpstr>7_Custom Design</vt:lpstr>
      <vt:lpstr>1_Median</vt:lpstr>
      <vt:lpstr>Office Theme</vt:lpstr>
      <vt:lpstr>Custom Design</vt:lpstr>
      <vt:lpstr>21_Office Theme</vt:lpstr>
      <vt:lpstr>20_Contemporary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Psychiatry Dept.</dc:creator>
  <cp:lastModifiedBy>Kristen Erickson</cp:lastModifiedBy>
  <cp:revision>1156</cp:revision>
  <cp:lastPrinted>2003-06-19T17:50:17Z</cp:lastPrinted>
  <dcterms:created xsi:type="dcterms:W3CDTF">2003-05-20T14:18:19Z</dcterms:created>
  <dcterms:modified xsi:type="dcterms:W3CDTF">2023-03-08T18:49:15Z</dcterms:modified>
</cp:coreProperties>
</file>